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2" r:id="rId24"/>
    <p:sldId id="301" r:id="rId25"/>
    <p:sldId id="284" r:id="rId26"/>
    <p:sldId id="276" r:id="rId27"/>
    <p:sldId id="277" r:id="rId28"/>
    <p:sldId id="278" r:id="rId29"/>
    <p:sldId id="279" r:id="rId30"/>
    <p:sldId id="258" r:id="rId31"/>
    <p:sldId id="285"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176BE4-28D7-45BC-AF39-D9E5D9652711}"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D99AB-68B6-46A8-8188-693179E69DD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76BE4-28D7-45BC-AF39-D9E5D9652711}"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D99AB-68B6-46A8-8188-693179E69D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76BE4-28D7-45BC-AF39-D9E5D9652711}"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D99AB-68B6-46A8-8188-693179E69DD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4218750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94191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55310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59710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8" name="Footer Placeholder 7"/>
          <p:cNvSpPr>
            <a:spLocks noGrp="1"/>
          </p:cNvSpPr>
          <p:nvPr>
            <p:ph type="ftr" sz="quarter" idx="11"/>
          </p:nvPr>
        </p:nvSpPr>
        <p:spPr/>
        <p:txBody>
          <a:bodyPr/>
          <a:lstStyle/>
          <a:p>
            <a:endParaRPr lang="en-MY">
              <a:solidFill>
                <a:prstClr val="black">
                  <a:tint val="75000"/>
                </a:prstClr>
              </a:solidFill>
            </a:endParaRPr>
          </a:p>
        </p:txBody>
      </p:sp>
      <p:sp>
        <p:nvSpPr>
          <p:cNvPr id="9" name="Slide Number Placeholder 8"/>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257401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4" name="Footer Placeholder 3"/>
          <p:cNvSpPr>
            <a:spLocks noGrp="1"/>
          </p:cNvSpPr>
          <p:nvPr>
            <p:ph type="ftr" sz="quarter" idx="11"/>
          </p:nvPr>
        </p:nvSpPr>
        <p:spPr/>
        <p:txBody>
          <a:bodyPr/>
          <a:lstStyle/>
          <a:p>
            <a:endParaRPr lang="en-MY">
              <a:solidFill>
                <a:prstClr val="black">
                  <a:tint val="75000"/>
                </a:prstClr>
              </a:solidFill>
            </a:endParaRPr>
          </a:p>
        </p:txBody>
      </p:sp>
      <p:sp>
        <p:nvSpPr>
          <p:cNvPr id="5" name="Slide Number Placeholder 4"/>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706310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3" name="Footer Placeholder 2"/>
          <p:cNvSpPr>
            <a:spLocks noGrp="1"/>
          </p:cNvSpPr>
          <p:nvPr>
            <p:ph type="ftr" sz="quarter" idx="11"/>
          </p:nvPr>
        </p:nvSpPr>
        <p:spPr/>
        <p:txBody>
          <a:bodyPr/>
          <a:lstStyle/>
          <a:p>
            <a:endParaRPr lang="en-MY">
              <a:solidFill>
                <a:prstClr val="black">
                  <a:tint val="75000"/>
                </a:prstClr>
              </a:solidFill>
            </a:endParaRPr>
          </a:p>
        </p:txBody>
      </p:sp>
      <p:sp>
        <p:nvSpPr>
          <p:cNvPr id="4" name="Slide Number Placeholder 3"/>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995304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7565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76BE4-28D7-45BC-AF39-D9E5D9652711}"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D99AB-68B6-46A8-8188-693179E69DD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313704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73247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685407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D9F526A-3E68-429C-8818-2537A3F1EEFB}" type="datetimeFigureOut">
              <a:rPr lang="en-US"/>
              <a:pPr>
                <a:defRPr/>
              </a:pPr>
              <a:t>8/30/2018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9342F9-50D8-4AA1-ADB4-ED277AFE2F9A}" type="slidenum">
              <a:rPr lang="en-US"/>
              <a:pPr>
                <a:defRPr/>
              </a:pPr>
              <a:t>‹#›</a:t>
            </a:fld>
            <a:endParaRPr lang="en-US"/>
          </a:p>
        </p:txBody>
      </p:sp>
    </p:spTree>
    <p:extLst>
      <p:ext uri="{BB962C8B-B14F-4D97-AF65-F5344CB8AC3E}">
        <p14:creationId xmlns:p14="http://schemas.microsoft.com/office/powerpoint/2010/main" val="701988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BA2B3E-8A66-4A87-B8EF-35DD4997EBDC}" type="datetimeFigureOut">
              <a:rPr lang="en-US"/>
              <a:pPr>
                <a:defRPr/>
              </a:pPr>
              <a:t>8/30/2018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CE9E23-7A48-4ADE-978D-1A30E92C05AB}" type="slidenum">
              <a:rPr lang="en-US"/>
              <a:pPr>
                <a:defRPr/>
              </a:pPr>
              <a:t>‹#›</a:t>
            </a:fld>
            <a:endParaRPr lang="en-US"/>
          </a:p>
        </p:txBody>
      </p:sp>
    </p:spTree>
    <p:extLst>
      <p:ext uri="{BB962C8B-B14F-4D97-AF65-F5344CB8AC3E}">
        <p14:creationId xmlns:p14="http://schemas.microsoft.com/office/powerpoint/2010/main" val="2104906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6B3DBC-6548-4CB2-8127-2B40D8A7FE95}" type="datetimeFigureOut">
              <a:rPr lang="en-US"/>
              <a:pPr>
                <a:defRPr/>
              </a:pPr>
              <a:t>8/30/2018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7CF3AB-5282-4826-A736-788B17D15D88}" type="slidenum">
              <a:rPr lang="en-US"/>
              <a:pPr>
                <a:defRPr/>
              </a:pPr>
              <a:t>‹#›</a:t>
            </a:fld>
            <a:endParaRPr lang="en-US"/>
          </a:p>
        </p:txBody>
      </p:sp>
    </p:spTree>
    <p:extLst>
      <p:ext uri="{BB962C8B-B14F-4D97-AF65-F5344CB8AC3E}">
        <p14:creationId xmlns:p14="http://schemas.microsoft.com/office/powerpoint/2010/main" val="3013865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46D4575-EE80-4E58-8E76-4A93D87D3005}" type="datetimeFigureOut">
              <a:rPr lang="en-US"/>
              <a:pPr>
                <a:defRPr/>
              </a:pPr>
              <a:t>8/30/2018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FC0776-1FFA-44C8-8EB6-503BB4A1E63E}" type="slidenum">
              <a:rPr lang="en-US"/>
              <a:pPr>
                <a:defRPr/>
              </a:pPr>
              <a:t>‹#›</a:t>
            </a:fld>
            <a:endParaRPr lang="en-US"/>
          </a:p>
        </p:txBody>
      </p:sp>
    </p:spTree>
    <p:extLst>
      <p:ext uri="{BB962C8B-B14F-4D97-AF65-F5344CB8AC3E}">
        <p14:creationId xmlns:p14="http://schemas.microsoft.com/office/powerpoint/2010/main" val="652463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6B3213-2428-4D1E-B499-44C6E3044282}" type="datetimeFigureOut">
              <a:rPr lang="en-US"/>
              <a:pPr>
                <a:defRPr/>
              </a:pPr>
              <a:t>8/30/2018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AECC8F-568B-4257-94B8-9679B9D87055}" type="slidenum">
              <a:rPr lang="en-US"/>
              <a:pPr>
                <a:defRPr/>
              </a:pPr>
              <a:t>‹#›</a:t>
            </a:fld>
            <a:endParaRPr lang="en-US"/>
          </a:p>
        </p:txBody>
      </p:sp>
    </p:spTree>
    <p:extLst>
      <p:ext uri="{BB962C8B-B14F-4D97-AF65-F5344CB8AC3E}">
        <p14:creationId xmlns:p14="http://schemas.microsoft.com/office/powerpoint/2010/main" val="2825133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8B3CA99-89E3-44C6-8965-0A9ED27C76A7}" type="datetimeFigureOut">
              <a:rPr lang="en-US"/>
              <a:pPr>
                <a:defRPr/>
              </a:pPr>
              <a:t>8/30/2018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566E93-3CE2-4AEE-A86E-49EA5B806AE6}" type="slidenum">
              <a:rPr lang="en-US"/>
              <a:pPr>
                <a:defRPr/>
              </a:pPr>
              <a:t>‹#›</a:t>
            </a:fld>
            <a:endParaRPr lang="en-US"/>
          </a:p>
        </p:txBody>
      </p:sp>
    </p:spTree>
    <p:extLst>
      <p:ext uri="{BB962C8B-B14F-4D97-AF65-F5344CB8AC3E}">
        <p14:creationId xmlns:p14="http://schemas.microsoft.com/office/powerpoint/2010/main" val="371509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1A5BF8B-5133-467F-9D81-AD54E1809A38}" type="datetimeFigureOut">
              <a:rPr lang="en-US"/>
              <a:pPr>
                <a:defRPr/>
              </a:pPr>
              <a:t>8/30/2018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080D98-1CE8-4060-9BC7-D69A3492D29E}" type="slidenum">
              <a:rPr lang="en-US"/>
              <a:pPr>
                <a:defRPr/>
              </a:pPr>
              <a:t>‹#›</a:t>
            </a:fld>
            <a:endParaRPr lang="en-US"/>
          </a:p>
        </p:txBody>
      </p:sp>
    </p:spTree>
    <p:extLst>
      <p:ext uri="{BB962C8B-B14F-4D97-AF65-F5344CB8AC3E}">
        <p14:creationId xmlns:p14="http://schemas.microsoft.com/office/powerpoint/2010/main" val="115137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76BE4-28D7-45BC-AF39-D9E5D9652711}"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D99AB-68B6-46A8-8188-693179E69DDA}"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57E837-7CDA-41A4-B1B9-07B5FC204F38}" type="datetimeFigureOut">
              <a:rPr lang="en-US"/>
              <a:pPr>
                <a:defRPr/>
              </a:pPr>
              <a:t>8/30/2018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D9593E-5A3F-467B-B68C-E4F023AE003B}" type="slidenum">
              <a:rPr lang="en-US"/>
              <a:pPr>
                <a:defRPr/>
              </a:pPr>
              <a:t>‹#›</a:t>
            </a:fld>
            <a:endParaRPr lang="en-US"/>
          </a:p>
        </p:txBody>
      </p:sp>
    </p:spTree>
    <p:extLst>
      <p:ext uri="{BB962C8B-B14F-4D97-AF65-F5344CB8AC3E}">
        <p14:creationId xmlns:p14="http://schemas.microsoft.com/office/powerpoint/2010/main" val="522124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F27000-225E-42BC-837E-EA34428390E6}" type="datetimeFigureOut">
              <a:rPr lang="en-US"/>
              <a:pPr>
                <a:defRPr/>
              </a:pPr>
              <a:t>8/30/2018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924B5E-9564-4FB1-8B1A-EAE9EE49A312}" type="slidenum">
              <a:rPr lang="en-US"/>
              <a:pPr>
                <a:defRPr/>
              </a:pPr>
              <a:t>‹#›</a:t>
            </a:fld>
            <a:endParaRPr lang="en-US"/>
          </a:p>
        </p:txBody>
      </p:sp>
    </p:spTree>
    <p:extLst>
      <p:ext uri="{BB962C8B-B14F-4D97-AF65-F5344CB8AC3E}">
        <p14:creationId xmlns:p14="http://schemas.microsoft.com/office/powerpoint/2010/main" val="1364570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91261F-0EF7-425D-ADAD-167E183FFE7E}" type="datetimeFigureOut">
              <a:rPr lang="en-US"/>
              <a:pPr>
                <a:defRPr/>
              </a:pPr>
              <a:t>8/30/2018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C36A61-7F26-43D9-A5DE-C7A2DF2F4735}" type="slidenum">
              <a:rPr lang="en-US"/>
              <a:pPr>
                <a:defRPr/>
              </a:pPr>
              <a:t>‹#›</a:t>
            </a:fld>
            <a:endParaRPr lang="en-US"/>
          </a:p>
        </p:txBody>
      </p:sp>
    </p:spTree>
    <p:extLst>
      <p:ext uri="{BB962C8B-B14F-4D97-AF65-F5344CB8AC3E}">
        <p14:creationId xmlns:p14="http://schemas.microsoft.com/office/powerpoint/2010/main" val="470037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DBDCCCF-271C-4B63-A68B-10AC2FC34199}" type="datetimeFigureOut">
              <a:rPr lang="en-US"/>
              <a:pPr>
                <a:defRPr/>
              </a:pPr>
              <a:t>8/30/2018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4F0B261-C408-46DE-9217-B35B05353EDD}" type="slidenum">
              <a:rPr lang="en-US"/>
              <a:pPr>
                <a:defRPr/>
              </a:pPr>
              <a:t>‹#›</a:t>
            </a:fld>
            <a:endParaRPr lang="en-US"/>
          </a:p>
        </p:txBody>
      </p:sp>
    </p:spTree>
    <p:extLst>
      <p:ext uri="{BB962C8B-B14F-4D97-AF65-F5344CB8AC3E}">
        <p14:creationId xmlns:p14="http://schemas.microsoft.com/office/powerpoint/2010/main" val="2547663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D9626F3-4F46-40FE-A2E9-98121CB7027F}" type="datetimeFigureOut">
              <a:rPr lang="ms-MY"/>
              <a:pPr>
                <a:defRPr/>
              </a:pPr>
              <a:t>30/08/2018</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E9DA3E-5BF8-4961-962D-3823F6B6EE7B}" type="slidenum">
              <a:rPr lang="ms-MY"/>
              <a:pPr>
                <a:defRPr/>
              </a:pPr>
              <a:t>‹#›</a:t>
            </a:fld>
            <a:endParaRPr lang="ms-MY"/>
          </a:p>
        </p:txBody>
      </p:sp>
    </p:spTree>
    <p:extLst>
      <p:ext uri="{BB962C8B-B14F-4D97-AF65-F5344CB8AC3E}">
        <p14:creationId xmlns:p14="http://schemas.microsoft.com/office/powerpoint/2010/main" val="1626789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9879FE-4FBB-4DB9-9D7A-14CA41590574}" type="datetimeFigureOut">
              <a:rPr lang="ms-MY"/>
              <a:pPr>
                <a:defRPr/>
              </a:pPr>
              <a:t>30/08/2018</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250C89-3FBF-45F9-AA5E-E4BAC470DFE1}" type="slidenum">
              <a:rPr lang="ms-MY"/>
              <a:pPr>
                <a:defRPr/>
              </a:pPr>
              <a:t>‹#›</a:t>
            </a:fld>
            <a:endParaRPr lang="ms-MY"/>
          </a:p>
        </p:txBody>
      </p:sp>
    </p:spTree>
    <p:extLst>
      <p:ext uri="{BB962C8B-B14F-4D97-AF65-F5344CB8AC3E}">
        <p14:creationId xmlns:p14="http://schemas.microsoft.com/office/powerpoint/2010/main" val="2290426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ADEF65-52C7-40C3-8613-1DAF539ED29C}" type="datetimeFigureOut">
              <a:rPr lang="ms-MY"/>
              <a:pPr>
                <a:defRPr/>
              </a:pPr>
              <a:t>30/08/2018</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8E5E89-C37A-472D-A5B0-C117158D71F0}" type="slidenum">
              <a:rPr lang="ms-MY"/>
              <a:pPr>
                <a:defRPr/>
              </a:pPr>
              <a:t>‹#›</a:t>
            </a:fld>
            <a:endParaRPr lang="ms-MY"/>
          </a:p>
        </p:txBody>
      </p:sp>
    </p:spTree>
    <p:extLst>
      <p:ext uri="{BB962C8B-B14F-4D97-AF65-F5344CB8AC3E}">
        <p14:creationId xmlns:p14="http://schemas.microsoft.com/office/powerpoint/2010/main" val="1536909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49E34D-3C21-48F3-8F35-25B56C87CF03}" type="datetimeFigureOut">
              <a:rPr lang="ms-MY"/>
              <a:pPr>
                <a:defRPr/>
              </a:pPr>
              <a:t>30/08/2018</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A7EA9E-72AB-4B95-B2B2-ECB11A543C5B}" type="slidenum">
              <a:rPr lang="ms-MY"/>
              <a:pPr>
                <a:defRPr/>
              </a:pPr>
              <a:t>‹#›</a:t>
            </a:fld>
            <a:endParaRPr lang="ms-MY"/>
          </a:p>
        </p:txBody>
      </p:sp>
    </p:spTree>
    <p:extLst>
      <p:ext uri="{BB962C8B-B14F-4D97-AF65-F5344CB8AC3E}">
        <p14:creationId xmlns:p14="http://schemas.microsoft.com/office/powerpoint/2010/main" val="3020882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457580-540C-4724-94D2-3AD680CDC350}" type="datetimeFigureOut">
              <a:rPr lang="ms-MY"/>
              <a:pPr>
                <a:defRPr/>
              </a:pPr>
              <a:t>30/08/2018</a:t>
            </a:fld>
            <a:endParaRPr lang="ms-MY"/>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1C7EB83-DFD5-40FE-B013-218726F3C22F}" type="slidenum">
              <a:rPr lang="ms-MY"/>
              <a:pPr>
                <a:defRPr/>
              </a:pPr>
              <a:t>‹#›</a:t>
            </a:fld>
            <a:endParaRPr lang="ms-MY"/>
          </a:p>
        </p:txBody>
      </p:sp>
    </p:spTree>
    <p:extLst>
      <p:ext uri="{BB962C8B-B14F-4D97-AF65-F5344CB8AC3E}">
        <p14:creationId xmlns:p14="http://schemas.microsoft.com/office/powerpoint/2010/main" val="2866272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3E35D4-FF3D-4536-9A99-AAF39F70A222}" type="datetimeFigureOut">
              <a:rPr lang="ms-MY"/>
              <a:pPr>
                <a:defRPr/>
              </a:pPr>
              <a:t>30/08/2018</a:t>
            </a:fld>
            <a:endParaRPr lang="ms-MY"/>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C88992B-A252-4AD1-839D-C788E1E3C09E}" type="slidenum">
              <a:rPr lang="ms-MY"/>
              <a:pPr>
                <a:defRPr/>
              </a:pPr>
              <a:t>‹#›</a:t>
            </a:fld>
            <a:endParaRPr lang="ms-MY"/>
          </a:p>
        </p:txBody>
      </p:sp>
    </p:spTree>
    <p:extLst>
      <p:ext uri="{BB962C8B-B14F-4D97-AF65-F5344CB8AC3E}">
        <p14:creationId xmlns:p14="http://schemas.microsoft.com/office/powerpoint/2010/main" val="325192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176BE4-28D7-45BC-AF39-D9E5D9652711}"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D99AB-68B6-46A8-8188-693179E69DDA}"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C7A59D-230E-4A7E-8430-61DC7976CDD7}" type="datetimeFigureOut">
              <a:rPr lang="ms-MY"/>
              <a:pPr>
                <a:defRPr/>
              </a:pPr>
              <a:t>30/08/2018</a:t>
            </a:fld>
            <a:endParaRPr lang="ms-MY"/>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D1B9A0-DF87-48B1-908F-BF4A335878F8}" type="slidenum">
              <a:rPr lang="ms-MY"/>
              <a:pPr>
                <a:defRPr/>
              </a:pPr>
              <a:t>‹#›</a:t>
            </a:fld>
            <a:endParaRPr lang="ms-MY"/>
          </a:p>
        </p:txBody>
      </p:sp>
    </p:spTree>
    <p:extLst>
      <p:ext uri="{BB962C8B-B14F-4D97-AF65-F5344CB8AC3E}">
        <p14:creationId xmlns:p14="http://schemas.microsoft.com/office/powerpoint/2010/main" val="457401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F263F8-01EA-42A6-9317-06B576B63AEE}" type="datetimeFigureOut">
              <a:rPr lang="ms-MY"/>
              <a:pPr>
                <a:defRPr/>
              </a:pPr>
              <a:t>30/08/2018</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0644FD3-C5CA-4A04-90EE-54288D7E58C3}" type="slidenum">
              <a:rPr lang="ms-MY"/>
              <a:pPr>
                <a:defRPr/>
              </a:pPr>
              <a:t>‹#›</a:t>
            </a:fld>
            <a:endParaRPr lang="ms-MY"/>
          </a:p>
        </p:txBody>
      </p:sp>
    </p:spTree>
    <p:extLst>
      <p:ext uri="{BB962C8B-B14F-4D97-AF65-F5344CB8AC3E}">
        <p14:creationId xmlns:p14="http://schemas.microsoft.com/office/powerpoint/2010/main" val="1465557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6B4F25-D1B3-4D27-A024-E0763303D50C}" type="datetimeFigureOut">
              <a:rPr lang="ms-MY"/>
              <a:pPr>
                <a:defRPr/>
              </a:pPr>
              <a:t>30/08/2018</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DE9FF2F-9EFE-4BF0-8F1C-3C65BC8F4454}" type="slidenum">
              <a:rPr lang="ms-MY"/>
              <a:pPr>
                <a:defRPr/>
              </a:pPr>
              <a:t>‹#›</a:t>
            </a:fld>
            <a:endParaRPr lang="ms-MY"/>
          </a:p>
        </p:txBody>
      </p:sp>
    </p:spTree>
    <p:extLst>
      <p:ext uri="{BB962C8B-B14F-4D97-AF65-F5344CB8AC3E}">
        <p14:creationId xmlns:p14="http://schemas.microsoft.com/office/powerpoint/2010/main" val="1657830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234C72-49F6-4CD1-A70F-45D139573CA2}" type="datetimeFigureOut">
              <a:rPr lang="ms-MY"/>
              <a:pPr>
                <a:defRPr/>
              </a:pPr>
              <a:t>30/08/2018</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88D348-472F-458D-AB14-C0B70F91A6D2}" type="slidenum">
              <a:rPr lang="ms-MY"/>
              <a:pPr>
                <a:defRPr/>
              </a:pPr>
              <a:t>‹#›</a:t>
            </a:fld>
            <a:endParaRPr lang="ms-MY"/>
          </a:p>
        </p:txBody>
      </p:sp>
    </p:spTree>
    <p:extLst>
      <p:ext uri="{BB962C8B-B14F-4D97-AF65-F5344CB8AC3E}">
        <p14:creationId xmlns:p14="http://schemas.microsoft.com/office/powerpoint/2010/main" val="2934160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C2D84A-F08C-4CF8-A8B8-9208F128E001}" type="datetimeFigureOut">
              <a:rPr lang="ms-MY"/>
              <a:pPr>
                <a:defRPr/>
              </a:pPr>
              <a:t>30/08/2018</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CA007CD-9BC6-4CE8-9F83-0A1AD03397FA}" type="slidenum">
              <a:rPr lang="ms-MY"/>
              <a:pPr>
                <a:defRPr/>
              </a:pPr>
              <a:t>‹#›</a:t>
            </a:fld>
            <a:endParaRPr lang="ms-MY"/>
          </a:p>
        </p:txBody>
      </p:sp>
    </p:spTree>
    <p:extLst>
      <p:ext uri="{BB962C8B-B14F-4D97-AF65-F5344CB8AC3E}">
        <p14:creationId xmlns:p14="http://schemas.microsoft.com/office/powerpoint/2010/main" val="250328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176BE4-28D7-45BC-AF39-D9E5D9652711}"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D99AB-68B6-46A8-8188-693179E69D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176BE4-28D7-45BC-AF39-D9E5D9652711}"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D99AB-68B6-46A8-8188-693179E69D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76BE4-28D7-45BC-AF39-D9E5D9652711}"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D99AB-68B6-46A8-8188-693179E69D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76BE4-28D7-45BC-AF39-D9E5D9652711}"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D99AB-68B6-46A8-8188-693179E69D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76BE4-28D7-45BC-AF39-D9E5D9652711}"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D99AB-68B6-46A8-8188-693179E69D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76BE4-28D7-45BC-AF39-D9E5D9652711}" type="datetimeFigureOut">
              <a:rPr lang="en-US" smtClean="0"/>
              <a:t>8/30/2018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D99AB-68B6-46A8-8188-693179E69D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C78D2-3B81-4FCB-AFBA-2C134B991155}" type="datetimeFigureOut">
              <a:rPr lang="en-MY" smtClean="0">
                <a:solidFill>
                  <a:prstClr val="black">
                    <a:tint val="75000"/>
                  </a:prstClr>
                </a:solidFill>
              </a:rPr>
              <a:pPr/>
              <a:t>30/8/2018</a:t>
            </a:fld>
            <a:endParaRPr lang="en-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448632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55F1990-6B28-4DD7-88FC-39ECF8E88D09}" type="datetimeFigureOut">
              <a:rPr lang="en-US"/>
              <a:pPr>
                <a:defRPr/>
              </a:pPr>
              <a:t>8/30/2018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4FFD6E6-C5AA-4D72-8215-8A117F874399}" type="slidenum">
              <a:rPr lang="en-US"/>
              <a:pPr>
                <a:defRPr/>
              </a:pPr>
              <a:t>‹#›</a:t>
            </a:fld>
            <a:endParaRPr lang="en-US"/>
          </a:p>
        </p:txBody>
      </p:sp>
    </p:spTree>
    <p:extLst>
      <p:ext uri="{BB962C8B-B14F-4D97-AF65-F5344CB8AC3E}">
        <p14:creationId xmlns:p14="http://schemas.microsoft.com/office/powerpoint/2010/main" val="9049844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16433CE-EC01-4641-8771-D190B1383941}" type="datetimeFigureOut">
              <a:rPr lang="ms-MY"/>
              <a:pPr>
                <a:defRPr/>
              </a:pPr>
              <a:t>30/08/2018</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6AE428B-4DFB-438A-B342-635C166DB38D}" type="slidenum">
              <a:rPr lang="ms-MY"/>
              <a:pPr>
                <a:defRPr/>
              </a:pPr>
              <a:t>‹#›</a:t>
            </a:fld>
            <a:endParaRPr lang="ms-MY"/>
          </a:p>
        </p:txBody>
      </p:sp>
    </p:spTree>
    <p:extLst>
      <p:ext uri="{BB962C8B-B14F-4D97-AF65-F5344CB8AC3E}">
        <p14:creationId xmlns:p14="http://schemas.microsoft.com/office/powerpoint/2010/main" val="36010885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itle 3"/>
          <p:cNvSpPr txBox="1">
            <a:spLocks/>
          </p:cNvSpPr>
          <p:nvPr/>
        </p:nvSpPr>
        <p:spPr>
          <a:xfrm>
            <a:off x="457200" y="0"/>
            <a:ext cx="8229600" cy="1015663"/>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b="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 Allah Taala dalam </a:t>
            </a:r>
          </a:p>
          <a:p>
            <a:r>
              <a:rPr lang="en-MY" sz="3000" b="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Az-zariyat, ayat 56:</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323527" y="3954790"/>
            <a:ext cx="8568953" cy="830997"/>
          </a:xfrm>
          <a:prstGeom prst="rect">
            <a:avLst/>
          </a:prstGeom>
          <a:solidFill>
            <a:srgbClr val="09BFFF">
              <a:alpha val="40000"/>
            </a:srgbClr>
          </a:solidFill>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menciptakan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jin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melainkan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supaya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menyembah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72948" y="2445603"/>
            <a:ext cx="8719532" cy="830997"/>
          </a:xfrm>
          <a:prstGeom prst="rect">
            <a:avLst/>
          </a:prstGeom>
          <a:solidFill>
            <a:schemeClr val="accent6">
              <a:lumMod val="75000"/>
              <a:alpha val="4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وَمَا خَلَقْتُ الْجِنَّ وَالْإِنسَ إِلَّا لِيَعْبُدُونِ </a:t>
            </a:r>
          </a:p>
        </p:txBody>
      </p:sp>
    </p:spTree>
    <p:extLst>
      <p:ext uri="{BB962C8B-B14F-4D97-AF65-F5344CB8AC3E}">
        <p14:creationId xmlns:p14="http://schemas.microsoft.com/office/powerpoint/2010/main" val="3639153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itle 1"/>
          <p:cNvSpPr txBox="1">
            <a:spLocks/>
          </p:cNvSpPr>
          <p:nvPr/>
        </p:nvSpPr>
        <p:spPr>
          <a:xfrm>
            <a:off x="467544" y="197768"/>
            <a:ext cx="8229600" cy="854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smtClean="0">
                <a:ln>
                  <a:solidFill>
                    <a:schemeClr val="tx1"/>
                  </a:solidFill>
                </a:ln>
                <a:solidFill>
                  <a:schemeClr val="bg1"/>
                </a:solidFill>
                <a:effectLst>
                  <a:glow rad="101600">
                    <a:schemeClr val="tx1">
                      <a:alpha val="60000"/>
                    </a:schemeClr>
                  </a:glow>
                </a:effectLst>
                <a:latin typeface="Arial Black" pitchFamily="34" charset="0"/>
              </a:rPr>
              <a:t>Hikmah Ciptaan Manusia</a:t>
            </a:r>
            <a:endParaRPr lang="en-MY" sz="3000" dirty="0">
              <a:ln>
                <a:solidFill>
                  <a:schemeClr val="tx1"/>
                </a:solidFill>
              </a:ln>
              <a:solidFill>
                <a:schemeClr val="bg1"/>
              </a:solidFill>
              <a:effectLst>
                <a:glow rad="101600">
                  <a:schemeClr val="tx1">
                    <a:alpha val="40000"/>
                  </a:schemeClr>
                </a:glow>
              </a:effectLst>
              <a:latin typeface="Arial Black" pitchFamily="34" charset="0"/>
            </a:endParaRPr>
          </a:p>
        </p:txBody>
      </p:sp>
      <p:sp>
        <p:nvSpPr>
          <p:cNvPr id="4" name="Rounded Rectangle 3"/>
          <p:cNvSpPr/>
          <p:nvPr/>
        </p:nvSpPr>
        <p:spPr>
          <a:xfrm>
            <a:off x="1646099" y="3212856"/>
            <a:ext cx="6728320" cy="1816344"/>
          </a:xfrm>
          <a:prstGeom prst="roundRect">
            <a:avLst/>
          </a:prstGeom>
          <a:gradFill flip="none" rotWithShape="1">
            <a:gsLst>
              <a:gs pos="0">
                <a:srgbClr val="9900FF">
                  <a:tint val="66000"/>
                  <a:satMod val="160000"/>
                </a:srgbClr>
              </a:gs>
              <a:gs pos="50000">
                <a:srgbClr val="9900FF">
                  <a:tint val="44500"/>
                  <a:satMod val="160000"/>
                </a:srgbClr>
              </a:gs>
              <a:gs pos="100000">
                <a:srgbClr val="9900FF">
                  <a:tint val="23500"/>
                  <a:satMod val="160000"/>
                </a:srgbClr>
              </a:gs>
            </a:gsLst>
            <a:lin ang="5400000" scaled="1"/>
            <a:tileRect/>
          </a:gradFill>
          <a:ln>
            <a:noFill/>
          </a:ln>
          <a:effectLst>
            <a:glow rad="101600">
              <a:schemeClr val="tx1">
                <a:alpha val="6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Tunduk</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akur</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mematuhi</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syariat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a:p>
            <a:pPr algn="ct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akidah</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amalan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akhlak</a:t>
            </a:r>
            <a:endPar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467544" y="1330036"/>
            <a:ext cx="6699657" cy="1147037"/>
          </a:xfrm>
          <a:prstGeom prst="round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5400000" scaled="1"/>
            <a:tileRect/>
          </a:gradFill>
          <a:ln>
            <a:noFill/>
          </a:ln>
          <a:effectLst>
            <a:glow rad="101600">
              <a:schemeClr val="tx1">
                <a:alpha val="6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Beribadat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a:t>
            </a:r>
            <a:endPar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39153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itle 1"/>
          <p:cNvSpPr txBox="1">
            <a:spLocks/>
          </p:cNvSpPr>
          <p:nvPr/>
        </p:nvSpPr>
        <p:spPr>
          <a:xfrm>
            <a:off x="467544" y="197768"/>
            <a:ext cx="8229600" cy="854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smtClean="0">
                <a:ln>
                  <a:solidFill>
                    <a:schemeClr val="tx1"/>
                  </a:solidFill>
                </a:ln>
                <a:solidFill>
                  <a:schemeClr val="bg1"/>
                </a:solidFill>
                <a:effectLst>
                  <a:glow rad="101600">
                    <a:schemeClr val="tx1">
                      <a:alpha val="60000"/>
                    </a:schemeClr>
                  </a:glow>
                </a:effectLst>
                <a:latin typeface="Arial Black" pitchFamily="34" charset="0"/>
              </a:rPr>
              <a:t>Kemerdekaan Bersama Islam</a:t>
            </a:r>
            <a:endParaRPr lang="en-MY" sz="3000" dirty="0">
              <a:ln>
                <a:solidFill>
                  <a:schemeClr val="tx1"/>
                </a:solidFill>
              </a:ln>
              <a:solidFill>
                <a:schemeClr val="bg1"/>
              </a:solidFill>
              <a:effectLst>
                <a:glow rad="101600">
                  <a:schemeClr val="tx1">
                    <a:alpha val="40000"/>
                  </a:schemeClr>
                </a:glow>
              </a:effectLst>
              <a:latin typeface="Arial Black" pitchFamily="34" charset="0"/>
            </a:endParaRPr>
          </a:p>
        </p:txBody>
      </p:sp>
      <p:sp>
        <p:nvSpPr>
          <p:cNvPr id="4" name="Rounded Rectangle 3"/>
          <p:cNvSpPr/>
          <p:nvPr/>
        </p:nvSpPr>
        <p:spPr>
          <a:xfrm>
            <a:off x="899592" y="3095166"/>
            <a:ext cx="7474827" cy="1282944"/>
          </a:xfrm>
          <a:prstGeom prst="roundRect">
            <a:avLst/>
          </a:prstGeom>
          <a:gradFill flip="none" rotWithShape="1">
            <a:gsLst>
              <a:gs pos="0">
                <a:srgbClr val="9900FF">
                  <a:tint val="66000"/>
                  <a:satMod val="160000"/>
                </a:srgbClr>
              </a:gs>
              <a:gs pos="50000">
                <a:srgbClr val="9900FF">
                  <a:tint val="44500"/>
                  <a:satMod val="160000"/>
                </a:srgbClr>
              </a:gs>
              <a:gs pos="100000">
                <a:srgbClr val="9900FF">
                  <a:tint val="23500"/>
                  <a:satMod val="160000"/>
                </a:srgbClr>
              </a:gs>
            </a:gsLst>
            <a:lin ang="5400000" scaled="1"/>
            <a:tileRect/>
          </a:gradFill>
          <a:ln>
            <a:noFill/>
          </a:ln>
          <a:effectLst>
            <a:glow rad="101600">
              <a:schemeClr val="tx1">
                <a:alpha val="6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Hikmat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pensyariatan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Kebaikan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mashlahat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manusia</a:t>
            </a:r>
            <a:endPar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467544" y="1330036"/>
            <a:ext cx="6699657" cy="1147037"/>
          </a:xfrm>
          <a:prstGeom prst="round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5400000" scaled="1"/>
            <a:tileRect/>
          </a:gradFill>
          <a:ln>
            <a:noFill/>
          </a:ln>
          <a:effectLst>
            <a:glow rad="101600">
              <a:schemeClr val="tx1">
                <a:alpha val="6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Bebas</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daripada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budaya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bertentangan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syariat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Islam</a:t>
            </a:r>
            <a:endPar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899592" y="4584456"/>
            <a:ext cx="7520408" cy="1663944"/>
          </a:xfrm>
          <a:prstGeom prst="roundRect">
            <a:avLst/>
          </a:prstGeom>
          <a:gradFill flip="none" rotWithShape="1">
            <a:gsLst>
              <a:gs pos="0">
                <a:srgbClr val="9900FF">
                  <a:tint val="66000"/>
                  <a:satMod val="160000"/>
                </a:srgbClr>
              </a:gs>
              <a:gs pos="50000">
                <a:srgbClr val="9900FF">
                  <a:tint val="44500"/>
                  <a:satMod val="160000"/>
                </a:srgbClr>
              </a:gs>
              <a:gs pos="100000">
                <a:srgbClr val="9900FF">
                  <a:tint val="23500"/>
                  <a:satMod val="160000"/>
                </a:srgbClr>
              </a:gs>
            </a:gsLst>
            <a:lin ang="5400000" scaled="1"/>
            <a:tileRect/>
          </a:gradFill>
          <a:ln>
            <a:noFill/>
          </a:ln>
          <a:effectLst>
            <a:glow rad="101600">
              <a:schemeClr val="tx1">
                <a:alpha val="6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Maha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suci</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menagih</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sebarang</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faedah</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daripada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ciptaan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ibadat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makhluknya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39153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itle 3"/>
          <p:cNvSpPr txBox="1">
            <a:spLocks/>
          </p:cNvSpPr>
          <p:nvPr/>
        </p:nvSpPr>
        <p:spPr>
          <a:xfrm>
            <a:off x="457200" y="76200"/>
            <a:ext cx="8229600" cy="1015663"/>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b="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 Allah Taala dalam </a:t>
            </a:r>
          </a:p>
          <a:p>
            <a:r>
              <a:rPr lang="en-MY" sz="3000" b="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Az-zariyat, ayat 57:</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323527" y="4114800"/>
            <a:ext cx="8568953" cy="1569660"/>
          </a:xfrm>
          <a:prstGeom prst="rect">
            <a:avLst/>
          </a:prstGeom>
          <a:solidFill>
            <a:srgbClr val="09BFFF">
              <a:alpha val="40000"/>
            </a:srgbClr>
          </a:solidFill>
        </p:spPr>
        <p:txBody>
          <a:bodyPr wrap="square">
            <a:spAutoFit/>
          </a:bodyP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sekali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-kali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menghendaki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sebarang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rezeki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pemberian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menghendaki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supaya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memberi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72948" y="2183249"/>
            <a:ext cx="8719532" cy="830997"/>
          </a:xfrm>
          <a:prstGeom prst="rect">
            <a:avLst/>
          </a:prstGeom>
          <a:solidFill>
            <a:schemeClr val="accent6">
              <a:lumMod val="75000"/>
              <a:alpha val="4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مَا أُرِيدُ مِنْهُم مِّن رِّزْقٍ وَمَا أُرِيدُ أَن يُطْعِمُونِ </a:t>
            </a:r>
          </a:p>
        </p:txBody>
      </p:sp>
    </p:spTree>
    <p:extLst>
      <p:ext uri="{BB962C8B-B14F-4D97-AF65-F5344CB8AC3E}">
        <p14:creationId xmlns:p14="http://schemas.microsoft.com/office/powerpoint/2010/main" val="3639153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smtClean="0">
                <a:ln>
                  <a:solidFill>
                    <a:schemeClr val="tx1"/>
                  </a:solidFill>
                </a:ln>
                <a:solidFill>
                  <a:schemeClr val="bg1"/>
                </a:solidFill>
                <a:effectLst>
                  <a:glow rad="101600">
                    <a:schemeClr val="tx1">
                      <a:alpha val="60000"/>
                    </a:schemeClr>
                  </a:glow>
                </a:effectLst>
                <a:latin typeface="Arial Black" pitchFamily="34" charset="0"/>
              </a:rPr>
              <a:t>Syariat Islam adalah yang terbaik</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ed Rectangle 3"/>
          <p:cNvSpPr/>
          <p:nvPr/>
        </p:nvSpPr>
        <p:spPr>
          <a:xfrm>
            <a:off x="623260" y="1205954"/>
            <a:ext cx="6829060" cy="1584176"/>
          </a:xfrm>
          <a:prstGeom prst="roundRect">
            <a:avLst/>
          </a:prstGeom>
          <a:gradFill flip="none" rotWithShape="1">
            <a:gsLst>
              <a:gs pos="0">
                <a:srgbClr val="9900FF">
                  <a:tint val="66000"/>
                  <a:satMod val="160000"/>
                </a:srgbClr>
              </a:gs>
              <a:gs pos="50000">
                <a:srgbClr val="9900FF">
                  <a:tint val="44500"/>
                  <a:satMod val="160000"/>
                </a:srgbClr>
              </a:gs>
              <a:gs pos="100000">
                <a:srgbClr val="9900FF">
                  <a:tint val="23500"/>
                  <a:satMod val="160000"/>
                </a:srgbClr>
              </a:gs>
            </a:gsLst>
            <a:lin ang="5400000" scaled="1"/>
            <a:tileRect/>
          </a:gradFill>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Pemikiran</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rasional</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pentadbiran</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jujur</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penyelidikan</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berterusan</a:t>
            </a:r>
            <a:endParaRPr lang="en-MY" dirty="0">
              <a:latin typeface="Arial Black" pitchFamily="34" charset="0"/>
            </a:endParaRPr>
          </a:p>
        </p:txBody>
      </p:sp>
      <p:sp>
        <p:nvSpPr>
          <p:cNvPr id="5" name="Rounded Rectangle 4"/>
          <p:cNvSpPr/>
          <p:nvPr/>
        </p:nvSpPr>
        <p:spPr>
          <a:xfrm>
            <a:off x="623260" y="3150170"/>
            <a:ext cx="6829059" cy="1512168"/>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glow rad="101600">
              <a:schemeClr val="tx1">
                <a:alpha val="6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Kehidupan</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sihat</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stabil</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harmoni</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damai</a:t>
            </a:r>
            <a:endParaRPr lang="en-MY" sz="2400" dirty="0">
              <a:latin typeface="Arial Black" pitchFamily="34" charset="0"/>
            </a:endParaRPr>
          </a:p>
        </p:txBody>
      </p:sp>
      <p:sp>
        <p:nvSpPr>
          <p:cNvPr id="6" name="Curved Left Arrow 5"/>
          <p:cNvSpPr/>
          <p:nvPr/>
        </p:nvSpPr>
        <p:spPr>
          <a:xfrm>
            <a:off x="7452320" y="1926034"/>
            <a:ext cx="1034765" cy="2160240"/>
          </a:xfrm>
          <a:prstGeom prst="curvedLef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MY">
              <a:solidFill>
                <a:schemeClr val="tx1"/>
              </a:solidFill>
            </a:endParaRPr>
          </a:p>
        </p:txBody>
      </p:sp>
      <p:sp>
        <p:nvSpPr>
          <p:cNvPr id="7" name="Folded Corner 6"/>
          <p:cNvSpPr/>
          <p:nvPr/>
        </p:nvSpPr>
        <p:spPr>
          <a:xfrm>
            <a:off x="509648" y="4878362"/>
            <a:ext cx="7848872" cy="1296144"/>
          </a:xfrm>
          <a:prstGeom prst="foldedCorner">
            <a:avLst/>
          </a:prstGeom>
          <a:solidFill>
            <a:srgbClr val="FFD757"/>
          </a:solidFill>
          <a:ln>
            <a:solidFill>
              <a:schemeClr val="tx1"/>
            </a:solidFill>
          </a:ln>
          <a:effectLst>
            <a:glow rad="101600">
              <a:schemeClr val="tx1">
                <a:alpha val="6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Demi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kebaikan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manusia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didunia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kebahagian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di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akhirat</a:t>
            </a:r>
            <a:endParaRPr lang="en-MY" sz="2800" dirty="0"/>
          </a:p>
        </p:txBody>
      </p:sp>
    </p:spTree>
    <p:extLst>
      <p:ext uri="{BB962C8B-B14F-4D97-AF65-F5344CB8AC3E}">
        <p14:creationId xmlns:p14="http://schemas.microsoft.com/office/powerpoint/2010/main" val="363915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itle 1"/>
          <p:cNvSpPr txBox="1">
            <a:spLocks/>
          </p:cNvSpPr>
          <p:nvPr/>
        </p:nvSpPr>
        <p:spPr>
          <a:xfrm>
            <a:off x="395536" y="229208"/>
            <a:ext cx="822960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Erti</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kemerdekaan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bersama</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Islam</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ed Rectangle 3"/>
          <p:cNvSpPr/>
          <p:nvPr/>
        </p:nvSpPr>
        <p:spPr>
          <a:xfrm>
            <a:off x="609600" y="4279731"/>
            <a:ext cx="8015536" cy="1130469"/>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a:noFill/>
          </a:ln>
          <a:effectLst>
            <a:glow rad="101600">
              <a:schemeClr val="tx1">
                <a:alpha val="6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Bebas</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maksiat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penyelewengan</a:t>
            </a:r>
            <a:endPar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609600" y="1469326"/>
            <a:ext cx="8015536" cy="211207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glow rad="101600">
              <a:schemeClr val="tx1">
                <a:alpha val="6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Bebas</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daripada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sebarang</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teori</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pemikiran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iktikad</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cara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hidup</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bercanggah</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syariat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endPar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39153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9" name="Title 3"/>
          <p:cNvSpPr txBox="1">
            <a:spLocks/>
          </p:cNvSpPr>
          <p:nvPr/>
        </p:nvSpPr>
        <p:spPr>
          <a:xfrm>
            <a:off x="457200" y="0"/>
            <a:ext cx="8229600" cy="1015663"/>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al-</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An’am</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120:</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10" name="Rectangle 9"/>
          <p:cNvSpPr/>
          <p:nvPr/>
        </p:nvSpPr>
        <p:spPr>
          <a:xfrm>
            <a:off x="323527" y="3954790"/>
            <a:ext cx="8568953" cy="1569660"/>
          </a:xfrm>
          <a:prstGeom prst="rect">
            <a:avLst/>
          </a:prstGeom>
          <a:solidFill>
            <a:srgbClr val="09BFFF">
              <a:alpha val="40000"/>
            </a:srgbClr>
          </a:solidFill>
        </p:spPr>
        <p:txBody>
          <a:bodyPr wrap="square">
            <a:spAutoFit/>
          </a:bodyP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tinggalkanlah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dosa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nyata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tersembunyi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melakukan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dosa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dibalas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lakukan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11" name="Rectangle 10"/>
          <p:cNvSpPr/>
          <p:nvPr/>
        </p:nvSpPr>
        <p:spPr>
          <a:xfrm>
            <a:off x="172948" y="1783140"/>
            <a:ext cx="8719532" cy="1569660"/>
          </a:xfrm>
          <a:prstGeom prst="rect">
            <a:avLst/>
          </a:prstGeom>
          <a:solidFill>
            <a:schemeClr val="accent6">
              <a:lumMod val="75000"/>
              <a:alpha val="4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وَذَرُوا ظَاهِرَ الْإِثْمِ وَبَاطِنَهُ ۚ إِنَّ الَّذِينَ يَكْسِبُونَ الْإِثْمَ سَيُجْزَوْنَ بِمَا كَانُوا يَقْتَرِفُونَ </a:t>
            </a:r>
          </a:p>
        </p:txBody>
      </p:sp>
    </p:spTree>
    <p:extLst>
      <p:ext uri="{BB962C8B-B14F-4D97-AF65-F5344CB8AC3E}">
        <p14:creationId xmlns:p14="http://schemas.microsoft.com/office/powerpoint/2010/main" val="363915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itle 1"/>
          <p:cNvSpPr txBox="1">
            <a:spLocks/>
          </p:cNvSpPr>
          <p:nvPr/>
        </p:nvSpPr>
        <p:spPr>
          <a:xfrm>
            <a:off x="395536"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Rumusan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 Same Side Corner Rectangle 3"/>
          <p:cNvSpPr/>
          <p:nvPr/>
        </p:nvSpPr>
        <p:spPr>
          <a:xfrm>
            <a:off x="1240633" y="1268760"/>
            <a:ext cx="6912767" cy="1615302"/>
          </a:xfrm>
          <a:prstGeom prst="round2SameRect">
            <a:avLst/>
          </a:prstGeom>
          <a:solidFill>
            <a:schemeClr val="accent4">
              <a:lumMod val="60000"/>
              <a:lumOff val="40000"/>
            </a:schemeClr>
          </a:solidFill>
          <a:effectLst>
            <a:glow rad="635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Merdekakan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diri</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dari</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sebarang</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pengaruh</a:t>
            </a:r>
            <a:endParaRPr lang="en-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5" name="Round Same Side Corner Rectangle 4"/>
          <p:cNvSpPr/>
          <p:nvPr/>
        </p:nvSpPr>
        <p:spPr>
          <a:xfrm>
            <a:off x="1240633" y="2884063"/>
            <a:ext cx="6912767" cy="1697065"/>
          </a:xfrm>
          <a:prstGeom prst="round2SameRect">
            <a:avLst/>
          </a:prstGeom>
          <a:solidFill>
            <a:schemeClr val="accent6">
              <a:lumMod val="60000"/>
              <a:lumOff val="40000"/>
            </a:schemeClr>
          </a:solidFill>
          <a:effectLst>
            <a:glow rad="635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Patuhi</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syariat</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dengan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penuh</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p>
          <a:p>
            <a:pPr algn="ct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keimanan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keikhlasan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a:t>
            </a:r>
            <a:endParaRPr lang="en-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6" name="Round Same Side Corner Rectangle 5"/>
          <p:cNvSpPr/>
          <p:nvPr/>
        </p:nvSpPr>
        <p:spPr>
          <a:xfrm>
            <a:off x="1240632" y="4581128"/>
            <a:ext cx="6912767" cy="1584176"/>
          </a:xfrm>
          <a:prstGeom prst="round2SameRect">
            <a:avLst/>
          </a:prstGeom>
          <a:solidFill>
            <a:schemeClr val="accent5">
              <a:lumMod val="60000"/>
              <a:lumOff val="40000"/>
            </a:schemeClr>
          </a:solidFill>
          <a:effectLst>
            <a:glow rad="635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Bebaskan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diri</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dari</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maksiat</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p>
          <a:p>
            <a:pPr algn="ct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zahir</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batin</a:t>
            </a:r>
            <a:endParaRPr lang="en-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7" name="Diamond 6"/>
          <p:cNvSpPr/>
          <p:nvPr/>
        </p:nvSpPr>
        <p:spPr>
          <a:xfrm>
            <a:off x="755304" y="1370826"/>
            <a:ext cx="792088" cy="1626126"/>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MY" sz="2800" dirty="0" smtClean="0">
                <a:ln>
                  <a:solidFill>
                    <a:schemeClr val="tx1"/>
                  </a:solidFill>
                </a:ln>
                <a:solidFill>
                  <a:schemeClr val="bg1"/>
                </a:solidFill>
                <a:effectLst>
                  <a:glow rad="101600">
                    <a:schemeClr val="tx1">
                      <a:alpha val="60000"/>
                    </a:schemeClr>
                  </a:glow>
                </a:effectLst>
                <a:latin typeface="Arial Black" pitchFamily="34" charset="0"/>
              </a:rPr>
              <a:t>1</a:t>
            </a:r>
            <a:endParaRPr lang="en-MY" sz="28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8" name="Diamond 7"/>
          <p:cNvSpPr/>
          <p:nvPr/>
        </p:nvSpPr>
        <p:spPr>
          <a:xfrm>
            <a:off x="744960" y="2884062"/>
            <a:ext cx="792088" cy="1613775"/>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MY" sz="2800" dirty="0" smtClean="0">
                <a:ln>
                  <a:solidFill>
                    <a:schemeClr val="tx1"/>
                  </a:solidFill>
                </a:ln>
                <a:solidFill>
                  <a:schemeClr val="bg1"/>
                </a:solidFill>
                <a:effectLst>
                  <a:glow rad="101600">
                    <a:schemeClr val="tx1">
                      <a:alpha val="60000"/>
                    </a:schemeClr>
                  </a:glow>
                </a:effectLst>
                <a:latin typeface="Arial Black" pitchFamily="34" charset="0"/>
              </a:rPr>
              <a:t>2</a:t>
            </a:r>
            <a:endParaRPr lang="en-MY" sz="28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9" name="Diamond 8"/>
          <p:cNvSpPr/>
          <p:nvPr/>
        </p:nvSpPr>
        <p:spPr>
          <a:xfrm>
            <a:off x="744960" y="4754028"/>
            <a:ext cx="792088" cy="1340457"/>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MY" sz="2800" dirty="0" smtClean="0">
                <a:ln>
                  <a:solidFill>
                    <a:schemeClr val="tx1"/>
                  </a:solidFill>
                </a:ln>
                <a:solidFill>
                  <a:schemeClr val="bg1"/>
                </a:solidFill>
                <a:effectLst>
                  <a:glow rad="101600">
                    <a:schemeClr val="tx1">
                      <a:alpha val="60000"/>
                    </a:schemeClr>
                  </a:glow>
                </a:effectLst>
                <a:latin typeface="Arial Black" pitchFamily="34" charset="0"/>
              </a:rPr>
              <a:t>3</a:t>
            </a:r>
            <a:endParaRPr lang="en-MY" sz="2800"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3639153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itle 3"/>
          <p:cNvSpPr txBox="1">
            <a:spLocks/>
          </p:cNvSpPr>
          <p:nvPr/>
        </p:nvSpPr>
        <p:spPr>
          <a:xfrm>
            <a:off x="457200" y="76200"/>
            <a:ext cx="8229600" cy="1015663"/>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al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Maaidah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48:</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95868" y="1219200"/>
            <a:ext cx="8719532" cy="5262979"/>
          </a:xfrm>
          <a:prstGeom prst="rect">
            <a:avLst/>
          </a:prstGeom>
          <a:solidFill>
            <a:schemeClr val="tx1">
              <a:alpha val="12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50800" dist="38100" dir="13500000" algn="br" rotWithShape="0">
                    <a:prstClr val="black">
                      <a:alpha val="40000"/>
                    </a:prstClr>
                  </a:outerShdw>
                </a:effectLst>
                <a:latin typeface="Traditional Arabic" pitchFamily="18" charset="-78"/>
                <a:cs typeface="Traditional Arabic" pitchFamily="18" charset="-78"/>
              </a:rPr>
              <a:t>وَأَنزَلْنَا إِلَيْكَ الْكِتَابَ بِالْحَقِّ مُصَدِّقًا لِّمَا بَيْنَ يَدَيْهِ مِنَ الْكِتَابِ وَمُهَيْمِنًا عَلَيْهِ ۖ فَاحْكُم بَيْنَهُم بِمَا أَنزَلَ اللَّهُ ۖ وَلَا تَتَّبِعْ أَهْوَاءَهُمْ عَمَّا جَاءَكَ مِنَ الْحَقِّ ۚ لِكُلٍّ جَعَلْنَا مِنكُمْ شِرْعَةً وَمِنْهَاجًا ۚ وَلَوْ شَاءَ اللَّهُ لَجَعَلَكُمْ أُمَّةً وَاحِدَةً وَلَٰكِن لِّيَبْلُوَكُمْ فِي مَا آتَاكُمْ ۖ فَاسْتَبِقُوا الْخَيْرَاتِ ۚ إِلَى اللَّهِ مَرْجِعُكُمْ جَمِيعًا فَيُنَبِّئُكُم بِمَا كُنتُمْ فِيهِ تَخْتَلِفُونَ</a:t>
            </a:r>
          </a:p>
        </p:txBody>
      </p:sp>
    </p:spTree>
    <p:extLst>
      <p:ext uri="{BB962C8B-B14F-4D97-AF65-F5344CB8AC3E}">
        <p14:creationId xmlns:p14="http://schemas.microsoft.com/office/powerpoint/2010/main" val="363915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itle 3"/>
          <p:cNvSpPr txBox="1">
            <a:spLocks/>
          </p:cNvSpPr>
          <p:nvPr/>
        </p:nvSpPr>
        <p:spPr>
          <a:xfrm>
            <a:off x="457200" y="381000"/>
            <a:ext cx="8229600" cy="553998"/>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b="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Yang bermaksud</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2" name="TextBox 1"/>
          <p:cNvSpPr txBox="1"/>
          <p:nvPr/>
        </p:nvSpPr>
        <p:spPr>
          <a:xfrm>
            <a:off x="304800" y="1143000"/>
            <a:ext cx="8534400" cy="5632311"/>
          </a:xfrm>
          <a:prstGeom prst="rect">
            <a:avLst/>
          </a:prstGeom>
          <a:gradFill>
            <a:gsLst>
              <a:gs pos="0">
                <a:schemeClr val="accent3">
                  <a:tint val="50000"/>
                  <a:satMod val="300000"/>
                </a:schemeClr>
              </a:gs>
              <a:gs pos="100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latin typeface="Arial" pitchFamily="34" charset="0"/>
                <a:ea typeface="Tahoma" pitchFamily="34" charset="0"/>
                <a:cs typeface="Arial" pitchFamily="34" charset="0"/>
              </a:rPr>
              <a:t>“Dan Kami </a:t>
            </a:r>
            <a:r>
              <a:rPr lang="en-US" sz="2400" b="1" dirty="0" err="1">
                <a:latin typeface="Arial" pitchFamily="34" charset="0"/>
                <a:ea typeface="Tahoma" pitchFamily="34" charset="0"/>
                <a:cs typeface="Arial" pitchFamily="34" charset="0"/>
              </a:rPr>
              <a:t>turunkan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kepadamu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Kitab</a:t>
            </a:r>
            <a:r>
              <a:rPr lang="en-US" sz="2400" b="1" dirty="0">
                <a:latin typeface="Arial" pitchFamily="34" charset="0"/>
                <a:ea typeface="Tahoma" pitchFamily="34" charset="0"/>
                <a:cs typeface="Arial" pitchFamily="34" charset="0"/>
              </a:rPr>
              <a:t> (Al-Qur'an) </a:t>
            </a:r>
            <a:r>
              <a:rPr lang="en-US" sz="2400" b="1" dirty="0" err="1">
                <a:latin typeface="Arial" pitchFamily="34" charset="0"/>
                <a:ea typeface="Tahoma" pitchFamily="34" charset="0"/>
                <a:cs typeface="Arial" pitchFamily="34" charset="0"/>
              </a:rPr>
              <a:t>dengan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membawa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kebenaran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untuk</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membenarkan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Kitab-kitab</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Suci</a:t>
            </a:r>
            <a:r>
              <a:rPr lang="en-US" sz="2400" b="1" dirty="0">
                <a:latin typeface="Arial" pitchFamily="34" charset="0"/>
                <a:ea typeface="Tahoma" pitchFamily="34" charset="0"/>
                <a:cs typeface="Arial" pitchFamily="34" charset="0"/>
              </a:rPr>
              <a:t> yang </a:t>
            </a:r>
            <a:r>
              <a:rPr lang="en-US" sz="2400" b="1" dirty="0" err="1">
                <a:latin typeface="Arial" pitchFamily="34" charset="0"/>
                <a:ea typeface="Tahoma" pitchFamily="34" charset="0"/>
                <a:cs typeface="Arial" pitchFamily="34" charset="0"/>
              </a:rPr>
              <a:t>telah</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diturunkan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sebelumnya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dan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untuk</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mengawasinya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Maka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berhukumlah</a:t>
            </a:r>
            <a:r>
              <a:rPr lang="en-US" sz="2400" b="1" dirty="0">
                <a:latin typeface="Arial" pitchFamily="34" charset="0"/>
                <a:ea typeface="Tahoma" pitchFamily="34" charset="0"/>
                <a:cs typeface="Arial" pitchFamily="34" charset="0"/>
              </a:rPr>
              <a:t> di </a:t>
            </a:r>
            <a:r>
              <a:rPr lang="en-US" sz="2400" b="1" dirty="0" err="1">
                <a:latin typeface="Arial" pitchFamily="34" charset="0"/>
                <a:ea typeface="Tahoma" pitchFamily="34" charset="0"/>
                <a:cs typeface="Arial" pitchFamily="34" charset="0"/>
              </a:rPr>
              <a:t>antara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mereka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dengan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apa</a:t>
            </a:r>
            <a:r>
              <a:rPr lang="en-US" sz="2400" b="1" dirty="0">
                <a:latin typeface="Arial" pitchFamily="34" charset="0"/>
                <a:ea typeface="Tahoma" pitchFamily="34" charset="0"/>
                <a:cs typeface="Arial" pitchFamily="34" charset="0"/>
              </a:rPr>
              <a:t> yang </a:t>
            </a:r>
            <a:r>
              <a:rPr lang="en-US" sz="2400" b="1" dirty="0" err="1">
                <a:latin typeface="Arial" pitchFamily="34" charset="0"/>
                <a:ea typeface="Tahoma" pitchFamily="34" charset="0"/>
                <a:cs typeface="Arial" pitchFamily="34" charset="0"/>
              </a:rPr>
              <a:t>telah</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diturunkan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oleh</a:t>
            </a:r>
            <a:r>
              <a:rPr lang="en-US" sz="2400" b="1" dirty="0">
                <a:latin typeface="Arial" pitchFamily="34" charset="0"/>
                <a:ea typeface="Tahoma" pitchFamily="34" charset="0"/>
                <a:cs typeface="Arial" pitchFamily="34" charset="0"/>
              </a:rPr>
              <a:t> Allah (</a:t>
            </a:r>
            <a:r>
              <a:rPr lang="en-US" sz="2400" b="1" dirty="0" err="1">
                <a:latin typeface="Arial" pitchFamily="34" charset="0"/>
                <a:ea typeface="Tahoma" pitchFamily="34" charset="0"/>
                <a:cs typeface="Arial" pitchFamily="34" charset="0"/>
              </a:rPr>
              <a:t>kepadamu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dan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janganlah</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engkau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mengikut</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hawa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nafsu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mereka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dengan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menyeleweng</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dari</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apa</a:t>
            </a:r>
            <a:r>
              <a:rPr lang="en-US" sz="2400" b="1" dirty="0">
                <a:latin typeface="Arial" pitchFamily="34" charset="0"/>
                <a:ea typeface="Tahoma" pitchFamily="34" charset="0"/>
                <a:cs typeface="Arial" pitchFamily="34" charset="0"/>
              </a:rPr>
              <a:t> yang </a:t>
            </a:r>
            <a:r>
              <a:rPr lang="en-US" sz="2400" b="1" dirty="0" err="1">
                <a:latin typeface="Arial" pitchFamily="34" charset="0"/>
                <a:ea typeface="Tahoma" pitchFamily="34" charset="0"/>
                <a:cs typeface="Arial" pitchFamily="34" charset="0"/>
              </a:rPr>
              <a:t>telah</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datang</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kepadamu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dari</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kebenaran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Bagi</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setiap</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umat</a:t>
            </a:r>
            <a:r>
              <a:rPr lang="en-US" sz="2400" b="1" dirty="0">
                <a:latin typeface="Arial" pitchFamily="34" charset="0"/>
                <a:ea typeface="Tahoma" pitchFamily="34" charset="0"/>
                <a:cs typeface="Arial" pitchFamily="34" charset="0"/>
              </a:rPr>
              <a:t> di </a:t>
            </a:r>
            <a:r>
              <a:rPr lang="en-US" sz="2400" b="1" dirty="0" err="1">
                <a:latin typeface="Arial" pitchFamily="34" charset="0"/>
                <a:ea typeface="Tahoma" pitchFamily="34" charset="0"/>
                <a:cs typeface="Arial" pitchFamily="34" charset="0"/>
              </a:rPr>
              <a:t>antaramu</a:t>
            </a:r>
            <a:r>
              <a:rPr lang="en-US" sz="2400" b="1" dirty="0">
                <a:latin typeface="Arial" pitchFamily="34" charset="0"/>
                <a:ea typeface="Tahoma" pitchFamily="34" charset="0"/>
                <a:cs typeface="Arial" pitchFamily="34" charset="0"/>
              </a:rPr>
              <a:t>, Kami </a:t>
            </a:r>
            <a:r>
              <a:rPr lang="en-US" sz="2400" b="1" dirty="0" err="1">
                <a:latin typeface="Arial" pitchFamily="34" charset="0"/>
                <a:ea typeface="Tahoma" pitchFamily="34" charset="0"/>
                <a:cs typeface="Arial" pitchFamily="34" charset="0"/>
              </a:rPr>
              <a:t>tetapkan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satu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Syariat</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dan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jalan</a:t>
            </a:r>
            <a:r>
              <a:rPr lang="en-US" sz="2400" b="1" dirty="0">
                <a:latin typeface="Arial" pitchFamily="34" charset="0"/>
                <a:ea typeface="Tahoma" pitchFamily="34" charset="0"/>
                <a:cs typeface="Arial" pitchFamily="34" charset="0"/>
              </a:rPr>
              <a:t> yang </a:t>
            </a:r>
            <a:r>
              <a:rPr lang="en-US" sz="2400" b="1" dirty="0" err="1">
                <a:latin typeface="Arial" pitchFamily="34" charset="0"/>
                <a:ea typeface="Tahoma" pitchFamily="34" charset="0"/>
                <a:cs typeface="Arial" pitchFamily="34" charset="0"/>
              </a:rPr>
              <a:t>terang</a:t>
            </a:r>
            <a:r>
              <a:rPr lang="en-US" sz="2400" b="1" dirty="0">
                <a:latin typeface="Arial" pitchFamily="34" charset="0"/>
                <a:ea typeface="Tahoma" pitchFamily="34" charset="0"/>
                <a:cs typeface="Arial" pitchFamily="34" charset="0"/>
              </a:rPr>
              <a:t>. Dan </a:t>
            </a:r>
            <a:r>
              <a:rPr lang="en-US" sz="2400" b="1" dirty="0" err="1">
                <a:latin typeface="Arial" pitchFamily="34" charset="0"/>
                <a:ea typeface="Tahoma" pitchFamily="34" charset="0"/>
                <a:cs typeface="Arial" pitchFamily="34" charset="0"/>
              </a:rPr>
              <a:t>kalau</a:t>
            </a:r>
            <a:r>
              <a:rPr lang="en-US" sz="2400" b="1" dirty="0">
                <a:latin typeface="Arial" pitchFamily="34" charset="0"/>
                <a:ea typeface="Tahoma" pitchFamily="34" charset="0"/>
                <a:cs typeface="Arial" pitchFamily="34" charset="0"/>
              </a:rPr>
              <a:t> Allah </a:t>
            </a:r>
            <a:r>
              <a:rPr lang="en-US" sz="2400" b="1" dirty="0" err="1">
                <a:latin typeface="Arial" pitchFamily="34" charset="0"/>
                <a:ea typeface="Tahoma" pitchFamily="34" charset="0"/>
                <a:cs typeface="Arial" pitchFamily="34" charset="0"/>
              </a:rPr>
              <a:t>menghendaki</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nescaya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Ia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jadikan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kamu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satu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umat</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tetapi</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Ia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hendak</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menguji</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kamu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terhadap</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pemberian-Nya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kepadamu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Oleh</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itu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berlumbalah</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kamu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membuat</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kebaikan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Kepada</a:t>
            </a:r>
            <a:r>
              <a:rPr lang="en-US" sz="2400" b="1" dirty="0">
                <a:latin typeface="Arial" pitchFamily="34" charset="0"/>
                <a:ea typeface="Tahoma" pitchFamily="34" charset="0"/>
                <a:cs typeface="Arial" pitchFamily="34" charset="0"/>
              </a:rPr>
              <a:t> Allah </a:t>
            </a:r>
            <a:r>
              <a:rPr lang="en-US" sz="2400" b="1" dirty="0" err="1">
                <a:latin typeface="Arial" pitchFamily="34" charset="0"/>
                <a:ea typeface="Tahoma" pitchFamily="34" charset="0"/>
                <a:cs typeface="Arial" pitchFamily="34" charset="0"/>
              </a:rPr>
              <a:t>jualah</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tempat</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kembali</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kamu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semuanya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maka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Ia</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akan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memberitahumu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apa</a:t>
            </a:r>
            <a:r>
              <a:rPr lang="en-US" sz="2400" b="1" dirty="0">
                <a:latin typeface="Arial" pitchFamily="34" charset="0"/>
                <a:ea typeface="Tahoma" pitchFamily="34" charset="0"/>
                <a:cs typeface="Arial" pitchFamily="34" charset="0"/>
              </a:rPr>
              <a:t> yang </a:t>
            </a:r>
            <a:r>
              <a:rPr lang="en-US" sz="2400" b="1" dirty="0" err="1">
                <a:latin typeface="Arial" pitchFamily="34" charset="0"/>
                <a:ea typeface="Tahoma" pitchFamily="34" charset="0"/>
                <a:cs typeface="Arial" pitchFamily="34" charset="0"/>
              </a:rPr>
              <a:t>kamu</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berselisihan</a:t>
            </a:r>
            <a:r>
              <a:rPr lang="en-US" sz="2400" b="1" dirty="0">
                <a:latin typeface="Arial" pitchFamily="34" charset="0"/>
                <a:ea typeface="Tahoma" pitchFamily="34" charset="0"/>
                <a:cs typeface="Arial" pitchFamily="34" charset="0"/>
              </a:rPr>
              <a:t> </a:t>
            </a:r>
            <a:r>
              <a:rPr lang="en-US" sz="2400" b="1" dirty="0" err="1">
                <a:latin typeface="Arial" pitchFamily="34" charset="0"/>
                <a:ea typeface="Tahoma" pitchFamily="34" charset="0"/>
                <a:cs typeface="Arial" pitchFamily="34" charset="0"/>
              </a:rPr>
              <a:t>padanya</a:t>
            </a:r>
            <a:r>
              <a:rPr lang="en-US" sz="2400" b="1" dirty="0">
                <a:latin typeface="Arial" pitchFamily="34" charset="0"/>
                <a:ea typeface="Tahoma" pitchFamily="34" charset="0"/>
                <a:cs typeface="Arial" pitchFamily="34" charset="0"/>
              </a:rPr>
              <a:t>. </a:t>
            </a:r>
          </a:p>
        </p:txBody>
      </p:sp>
    </p:spTree>
    <p:extLst>
      <p:ext uri="{BB962C8B-B14F-4D97-AF65-F5344CB8AC3E}">
        <p14:creationId xmlns:p14="http://schemas.microsoft.com/office/powerpoint/2010/main" val="363915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1814264"/>
            <a:ext cx="9144000" cy="2400657"/>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5036983"/>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116632"/>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639153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371600"/>
            <a:ext cx="8388424" cy="4154984"/>
          </a:xfrm>
          <a:prstGeom prst="rect">
            <a:avLst/>
          </a:prstGeom>
          <a:solidFill>
            <a:schemeClr val="bg1">
              <a:alpha val="37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10951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0633753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785139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030406" y="304800"/>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05000"/>
            <a:ext cx="9144000" cy="2215991"/>
          </a:xfrm>
          <a:prstGeom prst="rect">
            <a:avLst/>
          </a:prstGeom>
          <a:solidFill>
            <a:schemeClr val="bg2">
              <a:lumMod val="90000"/>
              <a:alpha val="49000"/>
            </a:schemeClr>
          </a:solid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4343400"/>
            <a:ext cx="8763000" cy="1200329"/>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defRPr/>
            </a:pP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6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39153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6" name="Rectangle 5"/>
          <p:cNvSpPr/>
          <p:nvPr/>
        </p:nvSpPr>
        <p:spPr>
          <a:xfrm>
            <a:off x="1880156" y="303312"/>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0" y="1903274"/>
            <a:ext cx="9144000" cy="1754326"/>
          </a:xfrm>
          <a:prstGeom prst="rect">
            <a:avLst/>
          </a:prstGeom>
          <a:solidFill>
            <a:schemeClr val="bg2">
              <a:lumMod val="90000"/>
              <a:alpha val="52000"/>
            </a:schemeClr>
          </a:solidFill>
        </p:spPr>
        <p:txBody>
          <a:bodyPr wrap="square">
            <a:spAutoFit/>
          </a:bodyPr>
          <a:lstStyle/>
          <a:p>
            <a:pPr algn="ct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8" name="TextBox 7"/>
          <p:cNvSpPr txBox="1"/>
          <p:nvPr/>
        </p:nvSpPr>
        <p:spPr>
          <a:xfrm>
            <a:off x="76200" y="4307919"/>
            <a:ext cx="8991600" cy="2092881"/>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39153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899592" y="152400"/>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11402"/>
            <a:ext cx="9144000" cy="1569660"/>
          </a:xfrm>
          <a:prstGeom prst="rect">
            <a:avLst/>
          </a:prstGeom>
          <a:solidFill>
            <a:schemeClr val="bg2">
              <a:lumMod val="90000"/>
              <a:alpha val="54000"/>
            </a:schemeClr>
          </a:solidFill>
        </p:spPr>
        <p:txBody>
          <a:bodyPr wrap="square">
            <a:spAutoFit/>
          </a:bodyPr>
          <a:lstStyle/>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وَأَصْحَابِهِ وَأَتْبَاعِهِ إِلَى يَوْمِ الدِّيْنِ.</a:t>
            </a:r>
            <a:endParaRPr lang="ms-MY" sz="4800"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114800"/>
            <a:ext cx="9144000" cy="1692771"/>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39153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714480" y="329625"/>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3907810"/>
            <a:ext cx="9144000" cy="2492990"/>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defRPr/>
            </a:pP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mencapai</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kelak</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p:txBody>
      </p:sp>
      <p:sp>
        <p:nvSpPr>
          <p:cNvPr id="5" name="Rectangle 4"/>
          <p:cNvSpPr/>
          <p:nvPr/>
        </p:nvSpPr>
        <p:spPr>
          <a:xfrm>
            <a:off x="0" y="1828800"/>
            <a:ext cx="9144000" cy="1631216"/>
          </a:xfrm>
          <a:prstGeom prst="rect">
            <a:avLst/>
          </a:prstGeom>
          <a:solidFill>
            <a:schemeClr val="bg2">
              <a:lumMod val="90000"/>
              <a:alpha val="48000"/>
            </a:schemeClr>
          </a:solidFill>
        </p:spPr>
        <p:txBody>
          <a:bodyPr wrap="square">
            <a:spAutoFit/>
          </a:bodyPr>
          <a:lstStyle/>
          <a:p>
            <a:pPr algn="ctr" rtl="1"/>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وَطَاعَتِهِ </a:t>
            </a:r>
            <a:endParaRPr lang="en-US"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تُفْلِحُوْنَ.</a:t>
            </a:r>
          </a:p>
        </p:txBody>
      </p:sp>
    </p:spTree>
    <p:extLst>
      <p:ext uri="{BB962C8B-B14F-4D97-AF65-F5344CB8AC3E}">
        <p14:creationId xmlns:p14="http://schemas.microsoft.com/office/powerpoint/2010/main" val="3639153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07504" y="76200"/>
            <a:ext cx="8928992" cy="1015663"/>
          </a:xfrm>
          <a:prstGeom prst="rect">
            <a:avLst/>
          </a:prstGeom>
        </p:spPr>
        <p:txBody>
          <a:bodyPr>
            <a:spAutoFit/>
          </a:bodyPr>
          <a:lstStyle/>
          <a:p>
            <a:pPr algn="ctr" fontAlgn="base">
              <a:spcBef>
                <a:spcPct val="0"/>
              </a:spcBef>
              <a:spcAft>
                <a:spcPct val="0"/>
              </a:spcAft>
              <a:defRPr/>
            </a:pP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Mengenang</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Pengorbanan</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Menuntut</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Kemerdekaan</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1295400" y="1854874"/>
            <a:ext cx="7239000" cy="1384995"/>
          </a:xfrm>
          <a:prstGeom prst="rect">
            <a:avLst/>
          </a:prstGeom>
          <a:solidFill>
            <a:schemeClr val="accent3">
              <a:alpha val="72000"/>
            </a:schemeClr>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0"/>
              </a:spcBef>
              <a:spcAft>
                <a:spcPct val="0"/>
              </a:spcAft>
              <a:defRPr/>
            </a:pPr>
            <a:r>
              <a:rPr lang="ms-MY" sz="2800" b="1" dirty="0">
                <a:solidFill>
                  <a:prstClr val="black"/>
                </a:solidFill>
                <a:effectLst>
                  <a:outerShdw blurRad="38100" dist="38100" dir="2700000" algn="tl">
                    <a:srgbClr val="000000">
                      <a:alpha val="43137"/>
                    </a:srgbClr>
                  </a:outerShdw>
                </a:effectLst>
                <a:latin typeface="Arial" pitchFamily="34" charset="0"/>
                <a:cs typeface="Arial" pitchFamily="34" charset="0"/>
              </a:rPr>
              <a:t>Semenjak dijajah </a:t>
            </a:r>
            <a:r>
              <a:rPr lang="ms-MY" sz="2800" b="1" dirty="0" err="1">
                <a:solidFill>
                  <a:prstClr val="black"/>
                </a:solidFill>
                <a:effectLst>
                  <a:outerShdw blurRad="38100" dist="38100" dir="2700000" algn="tl">
                    <a:srgbClr val="000000">
                      <a:alpha val="43137"/>
                    </a:srgbClr>
                  </a:outerShdw>
                </a:effectLst>
                <a:latin typeface="Arial" pitchFamily="34" charset="0"/>
                <a:cs typeface="Arial" pitchFamily="34" charset="0"/>
              </a:rPr>
              <a:t>Portugis</a:t>
            </a:r>
            <a:r>
              <a:rPr lang="ms-MY" sz="2800" b="1" dirty="0">
                <a:solidFill>
                  <a:prstClr val="black"/>
                </a:solidFill>
                <a:effectLst>
                  <a:outerShdw blurRad="38100" dist="38100" dir="2700000" algn="tl">
                    <a:srgbClr val="000000">
                      <a:alpha val="43137"/>
                    </a:srgbClr>
                  </a:outerShdw>
                </a:effectLst>
                <a:latin typeface="Arial" pitchFamily="34" charset="0"/>
                <a:cs typeface="Arial" pitchFamily="34" charset="0"/>
              </a:rPr>
              <a:t>, sehingga laungan</a:t>
            </a:r>
          </a:p>
          <a:p>
            <a:pPr algn="ctr" fontAlgn="base">
              <a:spcBef>
                <a:spcPct val="0"/>
              </a:spcBef>
              <a:spcAft>
                <a:spcPct val="0"/>
              </a:spcAft>
              <a:defRPr/>
            </a:pPr>
            <a:r>
              <a:rPr lang="ms-MY" sz="2800" b="1" dirty="0">
                <a:solidFill>
                  <a:prstClr val="black"/>
                </a:solidFill>
                <a:effectLst>
                  <a:outerShdw blurRad="38100" dist="38100" dir="2700000" algn="tl">
                    <a:srgbClr val="000000">
                      <a:alpha val="43137"/>
                    </a:srgbClr>
                  </a:outerShdw>
                </a:effectLst>
                <a:latin typeface="Arial" pitchFamily="34" charset="0"/>
                <a:cs typeface="Arial" pitchFamily="34" charset="0"/>
              </a:rPr>
              <a:t>“Merdeka”.</a:t>
            </a:r>
            <a:endParaRPr lang="en-US" sz="2800" b="1" dirty="0">
              <a:ln>
                <a:solidFill>
                  <a:sysClr val="windowText" lastClr="000000"/>
                </a:solidFill>
              </a:ln>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1294410" y="3676471"/>
            <a:ext cx="7239000" cy="954107"/>
          </a:xfrm>
          <a:prstGeom prst="rect">
            <a:avLst/>
          </a:prstGeom>
          <a:solidFill>
            <a:schemeClr val="accent6">
              <a:alpha val="70000"/>
            </a:schemeClr>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base">
              <a:spcBef>
                <a:spcPct val="0"/>
              </a:spcBef>
              <a:spcAft>
                <a:spcPct val="0"/>
              </a:spcAft>
              <a:defRPr/>
            </a:pPr>
            <a:r>
              <a:rPr lang="ms-MY" sz="2800" b="1" dirty="0">
                <a:solidFill>
                  <a:prstClr val="black"/>
                </a:solidFill>
                <a:effectLst>
                  <a:outerShdw blurRad="38100" dist="38100" dir="2700000" algn="tl">
                    <a:srgbClr val="000000">
                      <a:alpha val="43137"/>
                    </a:srgbClr>
                  </a:outerShdw>
                </a:effectLst>
                <a:latin typeface="Arial" pitchFamily="34" charset="0"/>
                <a:cs typeface="Arial" pitchFamily="34" charset="0"/>
              </a:rPr>
              <a:t>Banyak pengorbanan yang telah dilakukan</a:t>
            </a:r>
            <a:endParaRPr lang="en-US" sz="2800" b="1" dirty="0">
              <a:ln>
                <a:solidFill>
                  <a:sysClr val="windowText" lastClr="000000"/>
                </a:solidFill>
              </a:ln>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1295400" y="5145385"/>
            <a:ext cx="7239000" cy="523220"/>
          </a:xfrm>
          <a:prstGeom prst="rect">
            <a:avLst/>
          </a:prstGeom>
          <a:solidFill>
            <a:schemeClr val="accent4">
              <a:alpha val="59000"/>
            </a:schemeClr>
          </a:solid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base">
              <a:spcBef>
                <a:spcPct val="0"/>
              </a:spcBef>
              <a:spcAft>
                <a:spcPct val="0"/>
              </a:spcAft>
              <a:defRPr/>
            </a:pPr>
            <a:r>
              <a:rPr lang="ms-MY" sz="2800" b="1" dirty="0">
                <a:solidFill>
                  <a:prstClr val="black"/>
                </a:solidFill>
                <a:effectLst>
                  <a:outerShdw blurRad="38100" dist="38100" dir="2700000" algn="tl">
                    <a:srgbClr val="000000">
                      <a:alpha val="43137"/>
                    </a:srgbClr>
                  </a:outerShdw>
                </a:effectLst>
                <a:latin typeface="Arial" pitchFamily="34" charset="0"/>
                <a:cs typeface="Arial" pitchFamily="34" charset="0"/>
              </a:rPr>
              <a:t>Demi kesenangan dan kesejahteraan kita</a:t>
            </a:r>
            <a:endParaRPr lang="en-US" sz="2800" b="1" dirty="0">
              <a:ln>
                <a:solidFill>
                  <a:sysClr val="windowText" lastClr="000000"/>
                </a:solidFill>
              </a:ln>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triped Right Arrow 6"/>
          <p:cNvSpPr/>
          <p:nvPr/>
        </p:nvSpPr>
        <p:spPr>
          <a:xfrm>
            <a:off x="876300" y="1854200"/>
            <a:ext cx="495300" cy="831850"/>
          </a:xfrm>
          <a:prstGeom prst="stripedRigh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n-MY">
              <a:solidFill>
                <a:prstClr val="black"/>
              </a:solidFill>
            </a:endParaRPr>
          </a:p>
        </p:txBody>
      </p:sp>
      <p:sp>
        <p:nvSpPr>
          <p:cNvPr id="8" name="Striped Right Arrow 7"/>
          <p:cNvSpPr/>
          <p:nvPr/>
        </p:nvSpPr>
        <p:spPr>
          <a:xfrm>
            <a:off x="876300" y="4960938"/>
            <a:ext cx="495300" cy="830262"/>
          </a:xfrm>
          <a:prstGeom prst="stripedRightArrow">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endParaRPr lang="en-MY">
              <a:solidFill>
                <a:prstClr val="black"/>
              </a:solidFill>
            </a:endParaRPr>
          </a:p>
        </p:txBody>
      </p:sp>
      <p:sp>
        <p:nvSpPr>
          <p:cNvPr id="9" name="Striped Right Arrow 8"/>
          <p:cNvSpPr/>
          <p:nvPr/>
        </p:nvSpPr>
        <p:spPr>
          <a:xfrm>
            <a:off x="838200" y="3505200"/>
            <a:ext cx="495300" cy="830263"/>
          </a:xfrm>
          <a:prstGeom prst="striped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endParaRPr lang="en-MY">
              <a:solidFill>
                <a:prstClr val="black"/>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10" name="Rectangle 9"/>
          <p:cNvSpPr/>
          <p:nvPr/>
        </p:nvSpPr>
        <p:spPr>
          <a:xfrm>
            <a:off x="358081" y="182940"/>
            <a:ext cx="8534399" cy="843613"/>
          </a:xfrm>
          <a:prstGeom prst="rect">
            <a:avLst/>
          </a:prstGeom>
          <a:noFill/>
          <a:ln w="25400" cap="flat" cmpd="sng" algn="ctr">
            <a:noFill/>
            <a:prstDash val="solid"/>
          </a:ln>
          <a:effectLst/>
        </p:spPr>
        <p:txBody>
          <a:bodyPr lIns="43911" tIns="36291" rIns="43911" bIns="36291" spcCol="1270" anchor="ctr"/>
          <a:lstStyle/>
          <a:p>
            <a:pPr algn="ctr" defTabSz="533400" fontAlgn="base">
              <a:lnSpc>
                <a:spcPct val="90000"/>
              </a:lnSpc>
              <a:spcBef>
                <a:spcPct val="0"/>
              </a:spcBef>
              <a:spcAft>
                <a:spcPct val="35000"/>
              </a:spcAft>
              <a:defRPr/>
            </a:pPr>
            <a:r>
              <a:rPr lang="en-MY" sz="28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Firman</a:t>
            </a:r>
            <a:r>
              <a:rPr lang="en-MY" sz="28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Allah </a:t>
            </a:r>
            <a:r>
              <a:rPr lang="en-MY" sz="28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Taala</a:t>
            </a:r>
            <a:r>
              <a:rPr lang="en-MY" sz="28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Surah </a:t>
            </a:r>
            <a:r>
              <a:rPr lang="en-US" sz="2800" dirty="0">
                <a:ln w="317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Al </a:t>
            </a:r>
            <a:r>
              <a:rPr lang="en-US" sz="2800" dirty="0" err="1">
                <a:ln w="317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A’raf</a:t>
            </a:r>
            <a:r>
              <a:rPr lang="en-MY" sz="2800" dirty="0">
                <a:ln w="317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MY" sz="28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Ayat</a:t>
            </a:r>
            <a:r>
              <a:rPr lang="en-MY" sz="28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96:</a:t>
            </a:r>
          </a:p>
        </p:txBody>
      </p:sp>
      <p:sp>
        <p:nvSpPr>
          <p:cNvPr id="11" name="Rectangle 10"/>
          <p:cNvSpPr/>
          <p:nvPr/>
        </p:nvSpPr>
        <p:spPr>
          <a:xfrm>
            <a:off x="117475" y="4297363"/>
            <a:ext cx="8991600" cy="157003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en-MY" sz="2400" dirty="0">
                <a:solidFill>
                  <a:prstClr val="black"/>
                </a:solidFill>
              </a:rPr>
              <a:t> </a:t>
            </a:r>
            <a:r>
              <a:rPr lang="ms-MY" sz="2400" i="1" dirty="0">
                <a:solidFill>
                  <a:prstClr val="black"/>
                </a:solidFill>
              </a:rPr>
              <a:t>“Dan Sekiranya penduduk negeri itu beriman serta bertakwa, tentulah Kami bukakan kepada mereka keberkatan dari langit dan bumi. Tetapi mereka mendustakan (Rasul Kami) lalu Kami timpakan mereka dengan azab seksa disebabkan apa yang mereka telah usahakan”.</a:t>
            </a:r>
            <a:endParaRPr lang="en-MY" sz="2400" dirty="0">
              <a:solidFill>
                <a:prstClr val="black"/>
              </a:solidFill>
            </a:endParaRPr>
          </a:p>
        </p:txBody>
      </p:sp>
      <p:sp>
        <p:nvSpPr>
          <p:cNvPr id="12" name="Rectangle 11"/>
          <p:cNvSpPr/>
          <p:nvPr/>
        </p:nvSpPr>
        <p:spPr>
          <a:xfrm>
            <a:off x="184150" y="1600200"/>
            <a:ext cx="8856663" cy="2308225"/>
          </a:xfrm>
          <a:prstGeom prst="rect">
            <a:avLst/>
          </a:prstGeom>
          <a:solidFill>
            <a:schemeClr val="bg1">
              <a:alpha val="40000"/>
            </a:schemeClr>
          </a:solidFill>
        </p:spPr>
        <p:txBody>
          <a:bodyPr>
            <a:spAutoFit/>
          </a:bodyPr>
          <a:lstStyle/>
          <a:p>
            <a:pPr algn="ctr" rtl="1" fontAlgn="base">
              <a:spcBef>
                <a:spcPct val="0"/>
              </a:spcBef>
              <a:spcAft>
                <a:spcPct val="0"/>
              </a:spcAft>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latin typeface="Arial" charset="0"/>
                <a:cs typeface="Traditional Arabic" pitchFamily="2" charset="-78"/>
              </a:rPr>
              <a:t>وَلَوْ أَنَّ أَهْلَ الْقُرَىٰ آمَنُوا وَاتَّقَوْا لَفَتَحْنَا عَلَيْهِم بَرَكَاتٍ مِّنَ السَّمَاءِ وَالْأَرْضِ وَلَٰكِن كَذَّبُوا فَأَخَذْنَاهُم بِمَا كَانُوا يَكْسِبُونَ.</a:t>
            </a:r>
            <a:endParaRPr lang="ms-MY" sz="4800" b="1" dirty="0">
              <a:solidFill>
                <a:srgbClr val="FFFF00"/>
              </a:solidFill>
              <a:effectLst>
                <a:glow rad="101600">
                  <a:prstClr val="black">
                    <a:alpha val="60000"/>
                  </a:prstClr>
                </a:glow>
                <a:outerShdw blurRad="38100" dist="38100" dir="2700000" algn="tl">
                  <a:srgbClr val="000000">
                    <a:alpha val="43137"/>
                  </a:srgbClr>
                </a:outerShdw>
              </a:effectLst>
              <a:latin typeface="Arial" charset="0"/>
              <a:cs typeface="Traditional Arabic" pitchFamily="2" charset="-78"/>
            </a:endParaRPr>
          </a:p>
        </p:txBody>
      </p:sp>
    </p:spTree>
    <p:extLst>
      <p:ext uri="{BB962C8B-B14F-4D97-AF65-F5344CB8AC3E}">
        <p14:creationId xmlns:p14="http://schemas.microsoft.com/office/powerpoint/2010/main" val="2559913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5100"/>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92644022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666696" y="116632"/>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99067"/>
            <a:ext cx="9144000" cy="1754326"/>
          </a:xfrm>
          <a:prstGeom prst="rect">
            <a:avLst/>
          </a:prstGeom>
          <a:solidFill>
            <a:schemeClr val="accent6">
              <a:lumMod val="50000"/>
              <a:alpha val="27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وَأَشْــهَـدُ أَنْ لآ إِلَــهَ إِلَّا الله، وَحْدَهُ لاَ شَرِيْكَ لَه، وَأَشْــهَــدُ أَنَّ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مُحَــمَّدًا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50583"/>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39153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63432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ms-MY" smtClean="0"/>
          </a:p>
        </p:txBody>
      </p:sp>
      <p:sp>
        <p:nvSpPr>
          <p:cNvPr id="78851" name="Content Placeholder 2"/>
          <p:cNvSpPr>
            <a:spLocks noGrp="1"/>
          </p:cNvSpPr>
          <p:nvPr>
            <p:ph idx="1"/>
          </p:nvPr>
        </p:nvSpPr>
        <p:spPr/>
        <p:txBody>
          <a:bodyPr/>
          <a:lstStyle/>
          <a:p>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4120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ms-MY" smtClean="0"/>
          </a:p>
        </p:txBody>
      </p:sp>
      <p:sp>
        <p:nvSpPr>
          <p:cNvPr id="79875" name="Content Placeholder 2"/>
          <p:cNvSpPr>
            <a:spLocks noGrp="1"/>
          </p:cNvSpPr>
          <p:nvPr>
            <p:ph idx="1"/>
          </p:nvPr>
        </p:nvSpPr>
        <p:spPr/>
        <p:txBody>
          <a:bodyPr/>
          <a:lstStyle/>
          <a:p>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557338"/>
            <a:ext cx="8785225" cy="21224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59150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endParaRPr lang="ms-MY" smtClean="0"/>
          </a:p>
        </p:txBody>
      </p:sp>
      <p:sp>
        <p:nvSpPr>
          <p:cNvPr id="80899" name="Content Placeholder 2"/>
          <p:cNvSpPr>
            <a:spLocks noGrp="1"/>
          </p:cNvSpPr>
          <p:nvPr>
            <p:ph idx="1"/>
          </p:nvPr>
        </p:nvSpPr>
        <p:spPr/>
        <p:txBody>
          <a:bodyPr/>
          <a:lstStyle/>
          <a:p>
            <a:endParaRPr lang="ms-MY" smtClean="0"/>
          </a:p>
        </p:txBody>
      </p:sp>
      <p:pic>
        <p:nvPicPr>
          <p:cNvPr id="8090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952625"/>
            <a:ext cx="8785225" cy="1323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a:t>
            </a:r>
          </a:p>
        </p:txBody>
      </p:sp>
      <p:sp>
        <p:nvSpPr>
          <p:cNvPr id="6" name="Rectangle 5"/>
          <p:cNvSpPr/>
          <p:nvPr/>
        </p:nvSpPr>
        <p:spPr>
          <a:xfrm>
            <a:off x="179512" y="3933056"/>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 Allah muliakanlah Islam dan kaum Muslimin, dan hinakanlah kesyirikan dan kaum musyrik, Ya Allah hancurkan musuh-musuhMu yang merupakan musuh-musuh agamaMu (Islam)</a:t>
            </a:r>
          </a:p>
        </p:txBody>
      </p:sp>
    </p:spTree>
    <p:extLst>
      <p:ext uri="{BB962C8B-B14F-4D97-AF65-F5344CB8AC3E}">
        <p14:creationId xmlns:p14="http://schemas.microsoft.com/office/powerpoint/2010/main" val="1215049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ChangeAspect="1" noChangeArrowheads="1"/>
          </p:cNvPicPr>
          <p:nvPr/>
        </p:nvPicPr>
        <p:blipFill>
          <a:blip r:embed="rId2">
            <a:extLst>
              <a:ext uri="{28A0092B-C50C-407E-A947-70E740481C1C}">
                <a14:useLocalDpi xmlns:a14="http://schemas.microsoft.com/office/drawing/2010/main" val="0"/>
              </a:ext>
            </a:extLst>
          </a:blip>
          <a:srcRect r="268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714530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r="49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608002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445066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44158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089136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err="1">
                <a:solidFill>
                  <a:prstClr val="black"/>
                </a:solidFill>
                <a:latin typeface="Bernard MT Condensed" pitchFamily="18" charset="0"/>
              </a:rPr>
              <a:t>Dirikan</a:t>
            </a:r>
            <a:r>
              <a:rPr lang="en-US" sz="4000" dirty="0">
                <a:solidFill>
                  <a:prstClr val="black"/>
                </a:solidFill>
                <a:latin typeface="Bernard MT Condensed" pitchFamily="18" charset="0"/>
              </a:rPr>
              <a:t> </a:t>
            </a:r>
            <a:r>
              <a:rPr lang="en-US" sz="4000" dirty="0" err="1">
                <a:solidFill>
                  <a:prstClr val="black"/>
                </a:solidFill>
                <a:latin typeface="Bernard MT Condensed" pitchFamily="18" charset="0"/>
              </a:rPr>
              <a:t>Solat</a:t>
            </a:r>
            <a:r>
              <a:rPr lang="en-US" sz="4000" dirty="0">
                <a:solidFill>
                  <a:prstClr val="black"/>
                </a:solidFill>
                <a:latin typeface="Bernard MT Condensed" pitchFamily="18" charset="0"/>
              </a:rPr>
              <a:t>….</a:t>
            </a:r>
          </a:p>
          <a:p>
            <a:pPr algn="ctr">
              <a:defRPr/>
            </a:pPr>
            <a:endParaRPr lang="en-US" sz="3200" dirty="0">
              <a:solidFill>
                <a:prstClr val="black"/>
              </a:solidFill>
              <a:latin typeface="Bernard MT Condensed" pitchFamily="18" charset="0"/>
            </a:endParaRPr>
          </a:p>
          <a:p>
            <a:pPr algn="ctr">
              <a:defRPr/>
            </a:pP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betulkan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anda</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kerana</a:t>
            </a:r>
            <a:endParaRPr lang="en-US" sz="3200" b="1" i="1" dirty="0">
              <a:solidFill>
                <a:prstClr val="black"/>
              </a:solidFill>
              <a:latin typeface="Constantia" pitchFamily="18" charset="0"/>
            </a:endParaRPr>
          </a:p>
          <a:p>
            <a:pPr algn="ctr">
              <a:defRPr/>
            </a:pP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yang </a:t>
            </a: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termasuk</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dalam</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kesempurnaan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solat</a:t>
            </a:r>
            <a:r>
              <a:rPr lang="en-US" sz="3200" b="1" i="1" dirty="0">
                <a:solidFill>
                  <a:prstClr val="black"/>
                </a:solidFill>
                <a:latin typeface="Constantia" pitchFamily="18" charset="0"/>
              </a:rPr>
              <a:t>.</a:t>
            </a:r>
          </a:p>
        </p:txBody>
      </p:sp>
      <p:sp>
        <p:nvSpPr>
          <p:cNvPr id="8704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Tree>
    <p:extLst>
      <p:ext uri="{BB962C8B-B14F-4D97-AF65-F5344CB8AC3E}">
        <p14:creationId xmlns:p14="http://schemas.microsoft.com/office/powerpoint/2010/main" val="795671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755576" y="-27384"/>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67787"/>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و</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يع</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وَمَنْ تَبِعَهُ إِلَى يَوْمِ الْحَشر</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53805"/>
            <a:ext cx="9144000" cy="1384995"/>
          </a:xfrm>
          <a:prstGeom prst="rect">
            <a:avLst/>
          </a:prstGeom>
          <a:solidFill>
            <a:srgbClr val="00B0F0">
              <a:alpha val="35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S.A.W.,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39153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795546"/>
            <a:ext cx="8856984" cy="5693866"/>
          </a:xfrm>
          <a:prstGeom prst="rect">
            <a:avLst/>
          </a:prstGeom>
          <a:solidFill>
            <a:schemeClr val="bg1">
              <a:alpha val="56000"/>
            </a:schemeClr>
          </a:solidFill>
        </p:spPr>
        <p:txBody>
          <a:bodyPr>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rPr>
              <a:t>31</a:t>
            </a:r>
            <a:r>
              <a:rPr lang="en-MY" sz="1400" b="1" dirty="0" smtClean="0">
                <a:solidFill>
                  <a:prstClr val="black"/>
                </a:solidFill>
                <a:effectLst>
                  <a:outerShdw blurRad="38100" dist="38100" dir="2700000" algn="tl">
                    <a:srgbClr val="000000">
                      <a:alpha val="43137"/>
                    </a:srgbClr>
                  </a:outerShdw>
                </a:effectLst>
                <a:cs typeface="Arial" charset="0"/>
              </a:rPr>
              <a:t>/08/2018</a:t>
            </a:r>
            <a:endParaRPr lang="en-MY" sz="1400" b="1" dirty="0">
              <a:solidFill>
                <a:prstClr val="black"/>
              </a:solidFill>
              <a:effectLst>
                <a:outerShdw blurRad="38100" dist="38100" dir="2700000" algn="tl">
                  <a:srgbClr val="000000">
                    <a:alpha val="43137"/>
                  </a:srgbClr>
                </a:outerShdw>
              </a:effectLst>
              <a:cs typeface="Arial" charset="0"/>
            </a:endParaRP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US"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MERDEKA  BERSAMA  ISLAM</a:t>
            </a:r>
            <a:endPar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buFontTx/>
              <a:buAutoNum type="arabicPeriod"/>
              <a:defRPr/>
            </a:pPr>
            <a:r>
              <a:rPr lang="en-US" b="1" dirty="0" smtClean="0">
                <a:solidFill>
                  <a:prstClr val="black"/>
                </a:solidFill>
                <a:effectLst>
                  <a:glow rad="101600">
                    <a:prstClr val="white">
                      <a:alpha val="60000"/>
                    </a:prstClr>
                  </a:glow>
                </a:effectLst>
                <a:cs typeface="Arial" charset="0"/>
              </a:rPr>
              <a:t>HARI </a:t>
            </a:r>
            <a:r>
              <a:rPr lang="en-US" b="1" dirty="0">
                <a:solidFill>
                  <a:prstClr val="black"/>
                </a:solidFill>
                <a:effectLst>
                  <a:glow rad="101600">
                    <a:prstClr val="white">
                      <a:alpha val="60000"/>
                    </a:prstClr>
                  </a:glow>
                </a:effectLst>
                <a:cs typeface="Arial" charset="0"/>
              </a:rPr>
              <a:t>KEMERDEKAAN MENGEMBLIKAN INGATAN KITA KPD PEMBEBASAN NEGARA DARIPADA PENJAJAHAN KAFIR. KITA BERSYUKUR DAN BERDOA AGAR PEJUANG-PEJUANG KEMERDEKAAN MENDAPAT RIDHA ALLAH DI SAMPING MENGHURMATI KERANA JASA-JASA MEREKA</a:t>
            </a:r>
            <a:r>
              <a:rPr lang="en-US" b="1" dirty="0" smtClean="0">
                <a:solidFill>
                  <a:prstClr val="black"/>
                </a:solidFill>
                <a:effectLst>
                  <a:glow rad="101600">
                    <a:prstClr val="white">
                      <a:alpha val="60000"/>
                    </a:prstClr>
                  </a:glow>
                </a:effectLst>
                <a:cs typeface="Arial" charset="0"/>
              </a:rPr>
              <a:t>.</a:t>
            </a:r>
          </a:p>
          <a:p>
            <a:pPr marL="342900" indent="-342900">
              <a:buFontTx/>
              <a:buAutoNum type="arabicPeriod"/>
              <a:defRPr/>
            </a:pPr>
            <a:endParaRPr lang="en-US" b="1" dirty="0">
              <a:solidFill>
                <a:prstClr val="black"/>
              </a:solidFill>
              <a:effectLst>
                <a:glow rad="101600">
                  <a:prstClr val="white">
                    <a:alpha val="60000"/>
                  </a:prstClr>
                </a:glow>
              </a:effectLst>
              <a:cs typeface="Arial" charset="0"/>
            </a:endParaRPr>
          </a:p>
          <a:p>
            <a:pPr marL="342900" indent="-342900">
              <a:buFontTx/>
              <a:buAutoNum type="arabicPeriod"/>
              <a:defRPr/>
            </a:pPr>
            <a:r>
              <a:rPr lang="en-US" b="1" dirty="0" smtClean="0">
                <a:solidFill>
                  <a:prstClr val="black"/>
                </a:solidFill>
                <a:effectLst>
                  <a:glow rad="101600">
                    <a:prstClr val="white">
                      <a:alpha val="60000"/>
                    </a:prstClr>
                  </a:glow>
                </a:effectLst>
                <a:cs typeface="Arial" charset="0"/>
              </a:rPr>
              <a:t>MEMBEBASKAN </a:t>
            </a:r>
            <a:r>
              <a:rPr lang="en-US" b="1" dirty="0">
                <a:solidFill>
                  <a:prstClr val="black"/>
                </a:solidFill>
                <a:effectLst>
                  <a:glow rad="101600">
                    <a:prstClr val="white">
                      <a:alpha val="60000"/>
                    </a:prstClr>
                  </a:glow>
                </a:effectLst>
                <a:cs typeface="Arial" charset="0"/>
              </a:rPr>
              <a:t>NEGARA </a:t>
            </a:r>
            <a:r>
              <a:rPr lang="en-US" b="1" dirty="0" smtClean="0">
                <a:solidFill>
                  <a:prstClr val="black"/>
                </a:solidFill>
                <a:effectLst>
                  <a:glow rad="101600">
                    <a:prstClr val="white">
                      <a:alpha val="60000"/>
                    </a:prstClr>
                  </a:glow>
                </a:effectLst>
                <a:cs typeface="Arial" charset="0"/>
              </a:rPr>
              <a:t>DRD </a:t>
            </a:r>
            <a:r>
              <a:rPr lang="en-US" b="1" dirty="0">
                <a:solidFill>
                  <a:prstClr val="black"/>
                </a:solidFill>
                <a:effectLst>
                  <a:glow rad="101600">
                    <a:prstClr val="white">
                      <a:alpha val="60000"/>
                    </a:prstClr>
                  </a:glow>
                </a:effectLst>
                <a:cs typeface="Arial" charset="0"/>
              </a:rPr>
              <a:t>PENJAJAHAN KAFIR ADALAH KEWAJIPAN JIHAD. KERANA PENJAJAH SUDAH PASTI TIDAK MEMBENARKAN RAKYAT MAJU BERSAMA ISLAM</a:t>
            </a:r>
            <a:r>
              <a:rPr lang="en-US" b="1" dirty="0" smtClean="0">
                <a:solidFill>
                  <a:prstClr val="black"/>
                </a:solidFill>
                <a:effectLst>
                  <a:glow rad="101600">
                    <a:prstClr val="white">
                      <a:alpha val="60000"/>
                    </a:prstClr>
                  </a:glow>
                </a:effectLst>
                <a:cs typeface="Arial" charset="0"/>
              </a:rPr>
              <a:t>.</a:t>
            </a:r>
          </a:p>
          <a:p>
            <a:pPr marL="342900" indent="-342900">
              <a:buFontTx/>
              <a:buAutoNum type="arabicPeriod"/>
              <a:defRPr/>
            </a:pPr>
            <a:endParaRPr lang="en-US" b="1" dirty="0">
              <a:solidFill>
                <a:prstClr val="black"/>
              </a:solidFill>
              <a:effectLst>
                <a:glow rad="101600">
                  <a:prstClr val="white">
                    <a:alpha val="60000"/>
                  </a:prstClr>
                </a:glow>
              </a:effectLst>
              <a:cs typeface="Arial" charset="0"/>
            </a:endParaRPr>
          </a:p>
          <a:p>
            <a:pPr marL="342900" indent="-342900">
              <a:buFontTx/>
              <a:buAutoNum type="arabicPeriod"/>
              <a:defRPr/>
            </a:pPr>
            <a:r>
              <a:rPr lang="en-US" b="1" dirty="0" smtClean="0">
                <a:solidFill>
                  <a:prstClr val="black"/>
                </a:solidFill>
                <a:effectLst>
                  <a:glow rad="101600">
                    <a:prstClr val="white">
                      <a:alpha val="60000"/>
                    </a:prstClr>
                  </a:glow>
                </a:effectLst>
                <a:cs typeface="Arial" charset="0"/>
              </a:rPr>
              <a:t>HASILKEMERDEKAAN </a:t>
            </a:r>
            <a:r>
              <a:rPr lang="en-US" b="1" dirty="0">
                <a:solidFill>
                  <a:prstClr val="black"/>
                </a:solidFill>
                <a:effectLst>
                  <a:glow rad="101600">
                    <a:prstClr val="white">
                      <a:alpha val="60000"/>
                    </a:prstClr>
                  </a:glow>
                </a:effectLst>
                <a:cs typeface="Arial" charset="0"/>
              </a:rPr>
              <a:t>DAPAT DILIHAT DAN DINILAI DARI SEGI FIZIKAL.TETAPI MASIH DIPERSOALKAN ADAKAH KITA BENAR-BENAR MERDEKA DARIPADA KUASA MAKSIAT ATAU DARPADA FAHAMAN DAN BUDAYA YG BERCANGGAH </a:t>
            </a:r>
            <a:r>
              <a:rPr lang="en-US" b="1" dirty="0" smtClean="0">
                <a:solidFill>
                  <a:prstClr val="black"/>
                </a:solidFill>
                <a:effectLst>
                  <a:glow rad="101600">
                    <a:prstClr val="white">
                      <a:alpha val="60000"/>
                    </a:prstClr>
                  </a:glow>
                </a:effectLst>
                <a:cs typeface="Arial" charset="0"/>
              </a:rPr>
              <a:t>DENGAN </a:t>
            </a:r>
            <a:r>
              <a:rPr lang="en-US" b="1" dirty="0">
                <a:solidFill>
                  <a:prstClr val="black"/>
                </a:solidFill>
                <a:effectLst>
                  <a:glow rad="101600">
                    <a:prstClr val="white">
                      <a:alpha val="60000"/>
                    </a:prstClr>
                  </a:glow>
                </a:effectLst>
                <a:cs typeface="Arial" charset="0"/>
              </a:rPr>
              <a:t>AJARAN ISLAM</a:t>
            </a:r>
            <a:r>
              <a:rPr lang="en-US" b="1" dirty="0" smtClean="0">
                <a:solidFill>
                  <a:prstClr val="black"/>
                </a:solidFill>
                <a:effectLst>
                  <a:glow rad="101600">
                    <a:prstClr val="white">
                      <a:alpha val="60000"/>
                    </a:prstClr>
                  </a:glow>
                </a:effectLst>
                <a:cs typeface="Arial" charset="0"/>
              </a:rPr>
              <a:t>.</a:t>
            </a:r>
          </a:p>
          <a:p>
            <a:pPr marL="342900" indent="-342900">
              <a:buFontTx/>
              <a:buAutoNum type="arabicPeriod"/>
              <a:defRPr/>
            </a:pPr>
            <a:endParaRPr lang="en-US" b="1" dirty="0">
              <a:solidFill>
                <a:prstClr val="black"/>
              </a:solidFill>
              <a:effectLst>
                <a:glow rad="101600">
                  <a:prstClr val="white">
                    <a:alpha val="60000"/>
                  </a:prstClr>
                </a:glow>
              </a:effectLst>
              <a:cs typeface="Arial" charset="0"/>
            </a:endParaRPr>
          </a:p>
          <a:p>
            <a:pPr marL="342900" indent="-342900">
              <a:buFontTx/>
              <a:buAutoNum type="arabicPeriod"/>
              <a:defRPr/>
            </a:pPr>
            <a:r>
              <a:rPr lang="en-US" b="1" dirty="0" smtClean="0">
                <a:solidFill>
                  <a:prstClr val="black"/>
                </a:solidFill>
                <a:effectLst>
                  <a:glow rad="101600">
                    <a:prstClr val="white">
                      <a:alpha val="60000"/>
                    </a:prstClr>
                  </a:glow>
                </a:effectLst>
                <a:cs typeface="Arial" charset="0"/>
              </a:rPr>
              <a:t>MERDEKA </a:t>
            </a:r>
            <a:r>
              <a:rPr lang="en-US" b="1" dirty="0">
                <a:solidFill>
                  <a:prstClr val="black"/>
                </a:solidFill>
                <a:effectLst>
                  <a:glow rad="101600">
                    <a:prstClr val="white">
                      <a:alpha val="60000"/>
                    </a:prstClr>
                  </a:glow>
                </a:effectLst>
                <a:cs typeface="Arial" charset="0"/>
              </a:rPr>
              <a:t>BERSAMA ISLAM BERERTI JUGA MEMBEBASKAN DIRI DARIPADA FAHAMAN. TEORI ATAU BUDAYA YG BERCANGGAH DG SYARIAT ISLAM</a:t>
            </a:r>
            <a:r>
              <a:rPr lang="en-US" b="1" dirty="0" smtClean="0">
                <a:solidFill>
                  <a:prstClr val="black"/>
                </a:solidFill>
                <a:effectLst>
                  <a:glow rad="101600">
                    <a:prstClr val="white">
                      <a:alpha val="60000"/>
                    </a:prstClr>
                  </a:glow>
                </a:effectLst>
                <a:cs typeface="Arial" charset="0"/>
              </a:rPr>
              <a:t>.</a:t>
            </a:r>
          </a:p>
          <a:p>
            <a:pPr marL="342900" indent="-342900">
              <a:buFontTx/>
              <a:buAutoNum type="arabicPeriod"/>
              <a:defRPr/>
            </a:pPr>
            <a:endParaRPr lang="en-US" b="1" dirty="0">
              <a:solidFill>
                <a:prstClr val="black"/>
              </a:solidFill>
              <a:effectLst>
                <a:glow rad="101600">
                  <a:prstClr val="white">
                    <a:alpha val="60000"/>
                  </a:prstClr>
                </a:glow>
              </a:effectLst>
              <a:cs typeface="Arial" charset="0"/>
            </a:endParaRPr>
          </a:p>
          <a:p>
            <a:pPr marL="342900" indent="-342900">
              <a:buFontTx/>
              <a:buAutoNum type="arabicPeriod"/>
              <a:defRPr/>
            </a:pPr>
            <a:r>
              <a:rPr lang="en-US" b="1" dirty="0" smtClean="0">
                <a:solidFill>
                  <a:prstClr val="black"/>
                </a:solidFill>
                <a:effectLst>
                  <a:glow rad="101600">
                    <a:prstClr val="white">
                      <a:alpha val="60000"/>
                    </a:prstClr>
                  </a:glow>
                </a:effectLst>
                <a:cs typeface="Arial" charset="0"/>
              </a:rPr>
              <a:t>JUSTERU </a:t>
            </a:r>
            <a:r>
              <a:rPr lang="en-US" b="1" dirty="0">
                <a:solidFill>
                  <a:prstClr val="black"/>
                </a:solidFill>
                <a:effectLst>
                  <a:glow rad="101600">
                    <a:prstClr val="white">
                      <a:alpha val="60000"/>
                    </a:prstClr>
                  </a:glow>
                </a:effectLst>
                <a:cs typeface="Arial" charset="0"/>
              </a:rPr>
              <a:t>MERDEKA  BERSAMA ISLAM IALAH MEMPASTIKAN PENGISIAN SYARIAT DALAM SEMUA ASPEK KEHIDUPAN FIZIKAL DAN RUHANI.</a:t>
            </a:r>
            <a:endParaRPr lang="en-MY" sz="1700" b="1" dirty="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3531945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600200" y="116632"/>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228600" y="4136123"/>
            <a:ext cx="8763000" cy="830997"/>
          </a:xfrm>
          <a:prstGeom prst="rect">
            <a:avLst/>
          </a:prstGeom>
          <a:solidFill>
            <a:srgbClr val="00B0F0">
              <a:alpha val="39000"/>
            </a:srgbClr>
          </a:solidFill>
          <a:ln w="57150">
            <a:noFill/>
          </a:ln>
        </p:spPr>
        <p:txBody>
          <a:bodyPr wrap="square">
            <a:spAutoFit/>
          </a:bodyP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berusahalah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menolong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menegakkan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agama Allah.</a:t>
            </a:r>
            <a:endPar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860302"/>
            <a:ext cx="9144000" cy="1754326"/>
          </a:xfrm>
          <a:prstGeom prst="rect">
            <a:avLst/>
          </a:prstGeom>
          <a:solidFill>
            <a:schemeClr val="accent6">
              <a:lumMod val="75000"/>
              <a:alpha val="24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وَهُبُّوْا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لِنَص</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ةِ 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عْلَاء</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كَلِمَة الله.</a:t>
            </a:r>
            <a:endPar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39153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itle 1"/>
          <p:cNvSpPr txBox="1">
            <a:spLocks/>
          </p:cNvSpPr>
          <p:nvPr/>
        </p:nvSpPr>
        <p:spPr>
          <a:xfrm>
            <a:off x="457200" y="-12659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smtClean="0">
                <a:ln>
                  <a:solidFill>
                    <a:schemeClr val="tx1"/>
                  </a:solidFill>
                </a:ln>
                <a:solidFill>
                  <a:schemeClr val="bg1"/>
                </a:solidFill>
                <a:effectLst>
                  <a:glow rad="101600">
                    <a:schemeClr val="tx1">
                      <a:alpha val="60000"/>
                    </a:schemeClr>
                  </a:glow>
                </a:effectLst>
                <a:latin typeface="Arial Black" pitchFamily="34" charset="0"/>
              </a:rPr>
              <a:t>Mensyukuri Anugerah Kemerdekaan</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Snip Diagonal Corner Rectangle 3"/>
          <p:cNvSpPr/>
          <p:nvPr/>
        </p:nvSpPr>
        <p:spPr>
          <a:xfrm>
            <a:off x="768596" y="1292372"/>
            <a:ext cx="6899747" cy="727283"/>
          </a:xfrm>
          <a:prstGeom prst="snip2DiagRect">
            <a:avLst/>
          </a:prstGeom>
          <a:gradFill flip="none" rotWithShape="1">
            <a:gsLst>
              <a:gs pos="0">
                <a:srgbClr val="F4740A">
                  <a:tint val="66000"/>
                  <a:satMod val="160000"/>
                </a:srgbClr>
              </a:gs>
              <a:gs pos="50000">
                <a:srgbClr val="F4740A">
                  <a:tint val="44500"/>
                  <a:satMod val="160000"/>
                </a:srgbClr>
              </a:gs>
              <a:gs pos="100000">
                <a:srgbClr val="F4740A">
                  <a:tint val="23500"/>
                  <a:satMod val="160000"/>
                </a:srgbClr>
              </a:gs>
            </a:gsLst>
            <a:lin ang="5400000" scaled="1"/>
            <a:tileRect/>
          </a:gradFill>
          <a:ln w="19050">
            <a:solidFill>
              <a:schemeClr val="tx1"/>
            </a:solidFill>
          </a:ln>
          <a:effectLst>
            <a:glow rad="101600">
              <a:schemeClr val="tx1">
                <a:alpha val="60000"/>
              </a:schemeClr>
            </a:glow>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Ulang</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tahun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61</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768596" y="2536852"/>
            <a:ext cx="6899748" cy="907137"/>
          </a:xfrm>
          <a:prstGeom prst="snip2Diag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5400000" scaled="1"/>
            <a:tileRect/>
          </a:gradFill>
          <a:ln w="19050">
            <a:solidFill>
              <a:schemeClr val="tx1"/>
            </a:solidFill>
          </a:ln>
          <a:effectLst>
            <a:glow rad="101600">
              <a:schemeClr val="tx1">
                <a:alpha val="60000"/>
              </a:schemeClr>
            </a:glow>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Perjuangan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Para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Diagonal Corner Rectangle 5"/>
          <p:cNvSpPr/>
          <p:nvPr/>
        </p:nvSpPr>
        <p:spPr>
          <a:xfrm>
            <a:off x="768597" y="3724984"/>
            <a:ext cx="6899747" cy="810269"/>
          </a:xfrm>
          <a:prstGeom prst="snip2DiagRect">
            <a:avLst/>
          </a:prstGeom>
          <a:gradFill flip="none" rotWithShape="1">
            <a:gsLst>
              <a:gs pos="0">
                <a:srgbClr val="54E670">
                  <a:tint val="66000"/>
                  <a:satMod val="160000"/>
                </a:srgbClr>
              </a:gs>
              <a:gs pos="50000">
                <a:srgbClr val="54E670">
                  <a:tint val="44500"/>
                  <a:satMod val="160000"/>
                </a:srgbClr>
              </a:gs>
              <a:gs pos="100000">
                <a:srgbClr val="54E670">
                  <a:tint val="23500"/>
                  <a:satMod val="160000"/>
                </a:srgbClr>
              </a:gs>
            </a:gsLst>
            <a:lin ang="5400000" scaled="1"/>
            <a:tileRect/>
          </a:gradFill>
          <a:ln w="19050">
            <a:solidFill>
              <a:schemeClr val="tx1"/>
            </a:solidFill>
          </a:ln>
          <a:effectLst>
            <a:glow rad="101600">
              <a:schemeClr val="tx1">
                <a:alpha val="60000"/>
              </a:schemeClr>
            </a:glow>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Warga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kini</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memahami</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catatan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sejarah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Diagonal Corner Rectangle 6"/>
          <p:cNvSpPr/>
          <p:nvPr/>
        </p:nvSpPr>
        <p:spPr>
          <a:xfrm>
            <a:off x="3203848" y="5100465"/>
            <a:ext cx="5517905" cy="1224135"/>
          </a:xfrm>
          <a:prstGeom prst="snip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19050">
            <a:solidFill>
              <a:schemeClr val="tx1"/>
            </a:solidFill>
          </a:ln>
          <a:effectLst>
            <a:glow rad="101600">
              <a:schemeClr val="tx1">
                <a:alpha val="60000"/>
              </a:schemeClr>
            </a:glow>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Semoga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perjuangan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terdahulu</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dirahmati</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kenangi</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urved Right Arrow 7"/>
          <p:cNvSpPr/>
          <p:nvPr/>
        </p:nvSpPr>
        <p:spPr>
          <a:xfrm>
            <a:off x="264541" y="1187742"/>
            <a:ext cx="504056" cy="720079"/>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Curved Right Arrow 8"/>
          <p:cNvSpPr/>
          <p:nvPr/>
        </p:nvSpPr>
        <p:spPr>
          <a:xfrm>
            <a:off x="250346" y="3640312"/>
            <a:ext cx="504056" cy="720079"/>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 name="Curved Right Arrow 9"/>
          <p:cNvSpPr/>
          <p:nvPr/>
        </p:nvSpPr>
        <p:spPr>
          <a:xfrm>
            <a:off x="189824" y="2464846"/>
            <a:ext cx="504056" cy="720079"/>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1" name="Curved Right Arrow 10"/>
          <p:cNvSpPr/>
          <p:nvPr/>
        </p:nvSpPr>
        <p:spPr>
          <a:xfrm>
            <a:off x="2819400" y="4992452"/>
            <a:ext cx="504056" cy="720079"/>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9153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ounded Rectangle 2"/>
          <p:cNvSpPr/>
          <p:nvPr/>
        </p:nvSpPr>
        <p:spPr>
          <a:xfrm rot="10800000" flipV="1">
            <a:off x="1379346" y="2816696"/>
            <a:ext cx="6768753" cy="1105985"/>
          </a:xfrm>
          <a:prstGeom prst="round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3175">
            <a:solidFill>
              <a:schemeClr val="tx1"/>
            </a:solidFill>
          </a:ln>
          <a:effectLst>
            <a:glow rad="1016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err="1" smtClean="0">
                <a:ln>
                  <a:solidFill>
                    <a:schemeClr val="bg1"/>
                  </a:solidFill>
                </a:ln>
                <a:solidFill>
                  <a:schemeClr val="tx1"/>
                </a:solidFill>
                <a:effectLst>
                  <a:glow rad="101600">
                    <a:schemeClr val="bg1">
                      <a:alpha val="60000"/>
                    </a:schemeClr>
                  </a:glow>
                </a:effectLst>
                <a:latin typeface="Arial Black" pitchFamily="34" charset="0"/>
              </a:rPr>
              <a:t>Kuasa</a:t>
            </a:r>
            <a:r>
              <a:rPr lang="en-MY"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MY" sz="2400" dirty="0" err="1" smtClean="0">
                <a:ln>
                  <a:solidFill>
                    <a:schemeClr val="bg1"/>
                  </a:solidFill>
                </a:ln>
                <a:solidFill>
                  <a:schemeClr val="tx1"/>
                </a:solidFill>
                <a:effectLst>
                  <a:glow rad="101600">
                    <a:schemeClr val="bg1">
                      <a:alpha val="60000"/>
                    </a:schemeClr>
                  </a:glow>
                </a:effectLst>
                <a:latin typeface="Arial Black" pitchFamily="34" charset="0"/>
              </a:rPr>
              <a:t>kafir</a:t>
            </a:r>
            <a:r>
              <a:rPr lang="en-MY"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MY" sz="2400" dirty="0" err="1" smtClean="0">
                <a:ln>
                  <a:solidFill>
                    <a:schemeClr val="bg1"/>
                  </a:solidFill>
                </a:ln>
                <a:solidFill>
                  <a:schemeClr val="tx1"/>
                </a:solidFill>
                <a:effectLst>
                  <a:glow rad="101600">
                    <a:schemeClr val="bg1">
                      <a:alpha val="60000"/>
                    </a:schemeClr>
                  </a:glow>
                </a:effectLst>
                <a:latin typeface="Arial Black" pitchFamily="34" charset="0"/>
              </a:rPr>
              <a:t>adalah</a:t>
            </a:r>
            <a:r>
              <a:rPr lang="en-MY"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MY" sz="2400" dirty="0" err="1" smtClean="0">
                <a:ln>
                  <a:solidFill>
                    <a:schemeClr val="bg1"/>
                  </a:solidFill>
                </a:ln>
                <a:solidFill>
                  <a:schemeClr val="tx1"/>
                </a:solidFill>
                <a:effectLst>
                  <a:glow rad="101600">
                    <a:schemeClr val="bg1">
                      <a:alpha val="60000"/>
                    </a:schemeClr>
                  </a:glow>
                </a:effectLst>
                <a:latin typeface="Arial Black" pitchFamily="34" charset="0"/>
              </a:rPr>
              <a:t>penghalang</a:t>
            </a:r>
            <a:r>
              <a:rPr lang="en-MY"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MY" sz="2400" dirty="0" err="1" smtClean="0">
                <a:ln>
                  <a:solidFill>
                    <a:schemeClr val="bg1"/>
                  </a:solidFill>
                </a:ln>
                <a:solidFill>
                  <a:schemeClr val="tx1"/>
                </a:solidFill>
                <a:effectLst>
                  <a:glow rad="101600">
                    <a:schemeClr val="bg1">
                      <a:alpha val="60000"/>
                    </a:schemeClr>
                  </a:glow>
                </a:effectLst>
                <a:latin typeface="Arial Black" pitchFamily="34" charset="0"/>
              </a:rPr>
              <a:t>kemajuan</a:t>
            </a:r>
            <a:r>
              <a:rPr lang="en-MY"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MY" sz="2400" dirty="0" err="1" smtClean="0">
                <a:ln>
                  <a:solidFill>
                    <a:schemeClr val="bg1"/>
                  </a:solidFill>
                </a:ln>
                <a:solidFill>
                  <a:schemeClr val="tx1"/>
                </a:solidFill>
                <a:effectLst>
                  <a:glow rad="101600">
                    <a:schemeClr val="bg1">
                      <a:alpha val="60000"/>
                    </a:schemeClr>
                  </a:glow>
                </a:effectLst>
                <a:latin typeface="Arial Black" pitchFamily="34" charset="0"/>
              </a:rPr>
              <a:t>umat</a:t>
            </a:r>
            <a:r>
              <a:rPr lang="en-MY" sz="2400" dirty="0" smtClean="0">
                <a:ln>
                  <a:solidFill>
                    <a:schemeClr val="bg1"/>
                  </a:solidFill>
                </a:ln>
                <a:solidFill>
                  <a:schemeClr val="tx1"/>
                </a:solidFill>
                <a:effectLst>
                  <a:glow rad="101600">
                    <a:schemeClr val="bg1">
                      <a:alpha val="60000"/>
                    </a:schemeClr>
                  </a:glow>
                </a:effectLst>
                <a:latin typeface="Arial Black" pitchFamily="34" charset="0"/>
              </a:rPr>
              <a:t> Islam</a:t>
            </a:r>
            <a:endParaRPr lang="en-MY" sz="2400" dirty="0">
              <a:ln>
                <a:solidFill>
                  <a:schemeClr val="bg1"/>
                </a:solidFill>
              </a:ln>
              <a:solidFill>
                <a:schemeClr val="tx1"/>
              </a:solidFill>
              <a:effectLst>
                <a:glow rad="101600">
                  <a:schemeClr val="bg1">
                    <a:alpha val="60000"/>
                  </a:schemeClr>
                </a:glow>
              </a:effectLst>
              <a:latin typeface="Arial Black" pitchFamily="34" charset="0"/>
            </a:endParaRPr>
          </a:p>
        </p:txBody>
      </p:sp>
      <p:sp>
        <p:nvSpPr>
          <p:cNvPr id="4" name="Folded Corner 3"/>
          <p:cNvSpPr/>
          <p:nvPr/>
        </p:nvSpPr>
        <p:spPr>
          <a:xfrm>
            <a:off x="1358030" y="1664568"/>
            <a:ext cx="4294081" cy="936104"/>
          </a:xfrm>
          <a:prstGeom prst="foldedCorne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3175">
            <a:solidFill>
              <a:schemeClr val="tx1"/>
            </a:solidFill>
          </a:ln>
          <a:effectLst>
            <a:glow rad="1016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smtClean="0">
                <a:ln>
                  <a:solidFill>
                    <a:schemeClr val="bg1"/>
                  </a:solidFill>
                </a:ln>
                <a:solidFill>
                  <a:schemeClr val="tx1"/>
                </a:solidFill>
                <a:effectLst>
                  <a:glow rad="101600">
                    <a:schemeClr val="bg1">
                      <a:alpha val="60000"/>
                    </a:schemeClr>
                  </a:glow>
                </a:effectLst>
                <a:latin typeface="Arial Black" pitchFamily="34" charset="0"/>
              </a:rPr>
              <a:t>Wajib</a:t>
            </a:r>
            <a:endParaRPr lang="en-MY" sz="2400" dirty="0" smtClean="0">
              <a:ln>
                <a:solidFill>
                  <a:schemeClr val="bg1"/>
                </a:solidFill>
              </a:ln>
              <a:solidFill>
                <a:schemeClr val="tx1"/>
              </a:solidFill>
              <a:effectLst>
                <a:glow rad="101600">
                  <a:schemeClr val="bg1">
                    <a:alpha val="60000"/>
                  </a:schemeClr>
                </a:glow>
              </a:effectLst>
              <a:latin typeface="Arial Black" pitchFamily="34" charset="0"/>
            </a:endParaRPr>
          </a:p>
        </p:txBody>
      </p:sp>
      <p:sp>
        <p:nvSpPr>
          <p:cNvPr id="5" name="Down Arrow 4"/>
          <p:cNvSpPr/>
          <p:nvPr/>
        </p:nvSpPr>
        <p:spPr>
          <a:xfrm>
            <a:off x="1091313" y="2493628"/>
            <a:ext cx="576064" cy="576064"/>
          </a:xfrm>
          <a:prstGeom prst="downArrow">
            <a:avLst/>
          </a:prstGeom>
          <a:ln>
            <a:solidFill>
              <a:schemeClr val="tx1"/>
            </a:solidFill>
          </a:ln>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p>
        </p:txBody>
      </p:sp>
      <p:sp>
        <p:nvSpPr>
          <p:cNvPr id="6" name="Rounded Rectangle 5"/>
          <p:cNvSpPr/>
          <p:nvPr/>
        </p:nvSpPr>
        <p:spPr>
          <a:xfrm rot="10800000" flipV="1">
            <a:off x="1358030" y="4904928"/>
            <a:ext cx="7262733" cy="1224136"/>
          </a:xfrm>
          <a:prstGeom prst="round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3175">
            <a:solidFill>
              <a:schemeClr val="tx1"/>
            </a:solidFill>
          </a:ln>
          <a:effectLst>
            <a:glow rad="1016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Realisasikan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matlamat</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penciptaan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kita</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endParaRPr lang="en-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7" name="Notched Right Arrow 6"/>
          <p:cNvSpPr/>
          <p:nvPr/>
        </p:nvSpPr>
        <p:spPr>
          <a:xfrm>
            <a:off x="565947" y="5012940"/>
            <a:ext cx="792088" cy="720080"/>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Title 1"/>
          <p:cNvSpPr txBox="1">
            <a:spLocks/>
          </p:cNvSpPr>
          <p:nvPr/>
        </p:nvSpPr>
        <p:spPr>
          <a:xfrm>
            <a:off x="395536"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Bebaskan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Negara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daripada</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p>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Kuasa</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Penjajah</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3639153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smtClean="0">
                <a:ln>
                  <a:solidFill>
                    <a:schemeClr val="tx1"/>
                  </a:solidFill>
                </a:ln>
                <a:solidFill>
                  <a:schemeClr val="bg1"/>
                </a:solidFill>
                <a:effectLst>
                  <a:glow rad="101600">
                    <a:schemeClr val="tx1">
                      <a:alpha val="60000"/>
                    </a:schemeClr>
                  </a:glow>
                </a:effectLst>
                <a:latin typeface="Arial Black" pitchFamily="34" charset="0"/>
              </a:rPr>
              <a:t>Bebas dari cengkaman Penjajah</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 Diagonal Corner Rectangle 3"/>
          <p:cNvSpPr/>
          <p:nvPr/>
        </p:nvSpPr>
        <p:spPr>
          <a:xfrm>
            <a:off x="971600" y="1138138"/>
            <a:ext cx="7128792" cy="1152128"/>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smtClean="0">
                <a:ln>
                  <a:solidFill>
                    <a:schemeClr val="tx1"/>
                  </a:solidFill>
                </a:ln>
                <a:solidFill>
                  <a:schemeClr val="bg1"/>
                </a:solidFill>
                <a:effectLst>
                  <a:glow rad="139700">
                    <a:schemeClr val="tx1">
                      <a:alpha val="40000"/>
                    </a:schemeClr>
                  </a:glow>
                </a:effectLst>
                <a:latin typeface="Arial Black" pitchFamily="34" charset="0"/>
              </a:rPr>
              <a:t>Bebas</a:t>
            </a:r>
            <a:r>
              <a:rPr lang="en-US"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US" sz="2800" dirty="0" err="1" smtClean="0">
                <a:ln>
                  <a:solidFill>
                    <a:schemeClr val="tx1"/>
                  </a:solidFill>
                </a:ln>
                <a:solidFill>
                  <a:schemeClr val="bg1"/>
                </a:solidFill>
                <a:effectLst>
                  <a:glow rad="139700">
                    <a:schemeClr val="tx1">
                      <a:alpha val="40000"/>
                    </a:schemeClr>
                  </a:glow>
                </a:effectLst>
                <a:latin typeface="Arial Black" pitchFamily="34" charset="0"/>
              </a:rPr>
              <a:t>Membentuk</a:t>
            </a:r>
            <a:r>
              <a:rPr lang="en-US"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US" sz="2800" dirty="0" err="1" smtClean="0">
                <a:ln>
                  <a:solidFill>
                    <a:schemeClr val="tx1"/>
                  </a:solidFill>
                </a:ln>
                <a:solidFill>
                  <a:schemeClr val="bg1"/>
                </a:solidFill>
                <a:effectLst>
                  <a:glow rad="139700">
                    <a:schemeClr val="tx1">
                      <a:alpha val="40000"/>
                    </a:schemeClr>
                  </a:glow>
                </a:effectLst>
                <a:latin typeface="Arial Black" pitchFamily="34" charset="0"/>
              </a:rPr>
              <a:t>dan</a:t>
            </a:r>
            <a:r>
              <a:rPr lang="en-US"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US" sz="2800" dirty="0" err="1" smtClean="0">
                <a:ln>
                  <a:solidFill>
                    <a:schemeClr val="tx1"/>
                  </a:solidFill>
                </a:ln>
                <a:solidFill>
                  <a:schemeClr val="bg1"/>
                </a:solidFill>
                <a:effectLst>
                  <a:glow rad="139700">
                    <a:schemeClr val="tx1">
                      <a:alpha val="40000"/>
                    </a:schemeClr>
                  </a:glow>
                </a:effectLst>
                <a:latin typeface="Arial Black" pitchFamily="34" charset="0"/>
              </a:rPr>
              <a:t>mencorak</a:t>
            </a:r>
            <a:r>
              <a:rPr lang="en-US"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US" sz="2800" dirty="0" err="1" smtClean="0">
                <a:ln>
                  <a:solidFill>
                    <a:schemeClr val="tx1"/>
                  </a:solidFill>
                </a:ln>
                <a:solidFill>
                  <a:schemeClr val="bg1"/>
                </a:solidFill>
                <a:effectLst>
                  <a:glow rad="139700">
                    <a:schemeClr val="tx1">
                      <a:alpha val="40000"/>
                    </a:schemeClr>
                  </a:glow>
                </a:effectLst>
                <a:latin typeface="Arial Black" pitchFamily="34" charset="0"/>
              </a:rPr>
              <a:t>pentadbiran</a:t>
            </a:r>
            <a:r>
              <a:rPr lang="en-US"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US" sz="2800" dirty="0" err="1" smtClean="0">
                <a:ln>
                  <a:solidFill>
                    <a:schemeClr val="tx1"/>
                  </a:solidFill>
                </a:ln>
                <a:solidFill>
                  <a:schemeClr val="bg1"/>
                </a:solidFill>
                <a:effectLst>
                  <a:glow rad="139700">
                    <a:schemeClr val="tx1">
                      <a:alpha val="40000"/>
                    </a:schemeClr>
                  </a:glow>
                </a:effectLst>
                <a:latin typeface="Arial Black" pitchFamily="34" charset="0"/>
              </a:rPr>
              <a:t>negara</a:t>
            </a:r>
            <a:r>
              <a:rPr lang="en-US" sz="2800" dirty="0" smtClean="0">
                <a:ln>
                  <a:solidFill>
                    <a:schemeClr val="tx1"/>
                  </a:solidFill>
                </a:ln>
                <a:solidFill>
                  <a:schemeClr val="bg1"/>
                </a:solidFill>
                <a:effectLst>
                  <a:glow rad="139700">
                    <a:schemeClr val="tx1">
                      <a:alpha val="40000"/>
                    </a:schemeClr>
                  </a:glow>
                </a:effectLst>
                <a:latin typeface="Arial Black" pitchFamily="34" charset="0"/>
              </a:rPr>
              <a:t> </a:t>
            </a:r>
            <a:endParaRPr lang="en-MY" sz="28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5" name="Round Diagonal Corner Rectangle 4"/>
          <p:cNvSpPr/>
          <p:nvPr/>
        </p:nvSpPr>
        <p:spPr>
          <a:xfrm>
            <a:off x="1828800" y="2506290"/>
            <a:ext cx="7128792" cy="1152128"/>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Pelbagai</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usaha</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dilakukan</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untuk</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memajukan</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negara</a:t>
            </a:r>
            <a:endParaRPr lang="en-MY" sz="28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6" name="Round Diagonal Corner Rectangle 5"/>
          <p:cNvSpPr/>
          <p:nvPr/>
        </p:nvSpPr>
        <p:spPr>
          <a:xfrm>
            <a:off x="1828800" y="3874442"/>
            <a:ext cx="7128792" cy="1307158"/>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Menilai</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pencapaian</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dengan</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berdasarkan</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situasi</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sebelum</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dan</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selepas</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800" dirty="0" err="1" smtClean="0">
                <a:ln>
                  <a:solidFill>
                    <a:schemeClr val="tx1"/>
                  </a:solidFill>
                </a:ln>
                <a:solidFill>
                  <a:schemeClr val="bg1"/>
                </a:solidFill>
                <a:effectLst>
                  <a:glow rad="139700">
                    <a:schemeClr val="tx1">
                      <a:alpha val="40000"/>
                    </a:schemeClr>
                  </a:glow>
                </a:effectLst>
                <a:latin typeface="Arial Black" pitchFamily="34" charset="0"/>
              </a:rPr>
              <a:t>merdeka</a:t>
            </a:r>
            <a:r>
              <a:rPr lang="en-MY" sz="2800" dirty="0" smtClean="0">
                <a:ln>
                  <a:solidFill>
                    <a:schemeClr val="tx1"/>
                  </a:solidFill>
                </a:ln>
                <a:solidFill>
                  <a:schemeClr val="bg1"/>
                </a:solidFill>
                <a:effectLst>
                  <a:glow rad="139700">
                    <a:schemeClr val="tx1">
                      <a:alpha val="40000"/>
                    </a:schemeClr>
                  </a:glow>
                </a:effectLst>
                <a:latin typeface="Arial Black" pitchFamily="34" charset="0"/>
              </a:rPr>
              <a:t>.</a:t>
            </a:r>
            <a:endParaRPr lang="en-MY" sz="28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7" name="Round Same Side Corner Rectangle 6"/>
          <p:cNvSpPr/>
          <p:nvPr/>
        </p:nvSpPr>
        <p:spPr>
          <a:xfrm>
            <a:off x="899593" y="5419401"/>
            <a:ext cx="7056783" cy="1057599"/>
          </a:xfrm>
          <a:prstGeom prst="round2SameRect">
            <a:avLst/>
          </a:prstGeom>
          <a:solidFill>
            <a:srgbClr val="B0DD7F"/>
          </a:solidFill>
          <a:effectLst>
            <a:glow rad="635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Sejauh</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manakah</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kita</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memenuhi</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erti</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kemerdekaan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dari</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sudut</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Islam?</a:t>
            </a:r>
            <a:endParaRPr lang="en-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8" name="Notched Right Arrow 7"/>
          <p:cNvSpPr/>
          <p:nvPr/>
        </p:nvSpPr>
        <p:spPr>
          <a:xfrm>
            <a:off x="251520" y="5419400"/>
            <a:ext cx="648073" cy="543273"/>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63915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1559</Words>
  <Application>Microsoft Office PowerPoint</Application>
  <PresentationFormat>On-screen Show (4:3)</PresentationFormat>
  <Paragraphs>156</Paragraphs>
  <Slides>40</Slides>
  <Notes>0</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 Daud</dc:creator>
  <cp:lastModifiedBy>USER</cp:lastModifiedBy>
  <cp:revision>7</cp:revision>
  <dcterms:created xsi:type="dcterms:W3CDTF">2018-08-28T07:04:41Z</dcterms:created>
  <dcterms:modified xsi:type="dcterms:W3CDTF">2018-08-30T00:02:29Z</dcterms:modified>
</cp:coreProperties>
</file>